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Teko"/>
      <p:regular r:id="rId18"/>
      <p:bold r:id="rId19"/>
    </p:embeddedFont>
    <p:embeddedFont>
      <p:font typeface="Corbel"/>
      <p:regular r:id="rId20"/>
      <p:bold r:id="rId21"/>
      <p:italic r:id="rId22"/>
      <p:boldItalic r:id="rId23"/>
    </p:embeddedFont>
    <p:embeddedFont>
      <p:font typeface="Lato Light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rbel-regular.fntdata"/><Relationship Id="rId22" Type="http://schemas.openxmlformats.org/officeDocument/2006/relationships/font" Target="fonts/Corbel-italic.fntdata"/><Relationship Id="rId21" Type="http://schemas.openxmlformats.org/officeDocument/2006/relationships/font" Target="fonts/Corbel-bold.fntdata"/><Relationship Id="rId24" Type="http://schemas.openxmlformats.org/officeDocument/2006/relationships/font" Target="fonts/LatoLight-regular.fntdata"/><Relationship Id="rId23" Type="http://schemas.openxmlformats.org/officeDocument/2006/relationships/font" Target="fonts/Corbel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atoLight-italic.fntdata"/><Relationship Id="rId25" Type="http://schemas.openxmlformats.org/officeDocument/2006/relationships/font" Target="fonts/LatoLight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Lato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Teko-bold.fntdata"/><Relationship Id="rId18" Type="http://schemas.openxmlformats.org/officeDocument/2006/relationships/font" Target="fonts/Tek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CCCCCC"/>
                </a:solidFill>
              </a:defRPr>
            </a:lvl1pPr>
            <a:lvl2pPr lv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⚫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900"/>
              <a:buFont typeface="Corbel"/>
              <a:buNone/>
              <a:defRPr b="0" sz="590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⚫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⚫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⚫"/>
              <a:defRPr sz="14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⚫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⚫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⚫"/>
              <a:defRPr sz="14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867912" y="1023586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⚫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⚫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⚫"/>
              <a:defRPr sz="14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7818463" y="1023586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⚫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⚫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⚫"/>
              <a:defRPr sz="14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showMasterSp="0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⚫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⚫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⚫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⚫"/>
              <a:defRPr sz="14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56032" y="3494176"/>
            <a:ext cx="2834640" cy="2321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3570644" y="767419"/>
            <a:ext cx="8115230" cy="53309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499101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⚫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o e Título Vertical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⚫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⚫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⚫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b="0" i="0" sz="36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⚫"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⚫"/>
              <a:defRPr b="0" i="0" sz="16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⚫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⚫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⚫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⚫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⚫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⚫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b="1" lang="pt-BR" sz="2800">
                <a:latin typeface="Century Gothic"/>
                <a:ea typeface="Century Gothic"/>
                <a:cs typeface="Century Gothic"/>
                <a:sym typeface="Century Gothic"/>
              </a:rPr>
              <a:t>APRESENTAÇÃO INSTITUCIONAL</a:t>
            </a:r>
            <a:endParaRPr b="1"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ESCRITÓRIO DE ADVOCACIA</a:t>
            </a:r>
            <a:endParaRPr sz="18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9317377" y="2998694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i="0" lang="pt-BR" sz="45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i="0" sz="2300" u="none" cap="none" strike="noStrike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252919" y="1123838"/>
            <a:ext cx="29475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TÓPICOS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3869267" y="774357"/>
            <a:ext cx="5982900" cy="53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LOCALIZAÇÃO</a:t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ESCRITÓRIO</a:t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ÁREAS DE ATUAÇÃO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DIREITO SOCIETÁRIO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GOVERNANÇA CORPORATIVA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PLANEJAMENTO PATRIMONIAL E SUCESSÓRIO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M&amp;A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DIREITO TRIBUTÁRIO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b="1" lang="pt-B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PARCEIRO ESTRATÉGICO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252919" y="1719336"/>
            <a:ext cx="29475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b="0" i="0" sz="1600" u="none" cap="none" strike="noStrike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b="0" i="0" sz="1600" u="none" cap="none" strike="noStrike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b="0" i="0" lang="pt-BR" sz="16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APRESENTAÇÃO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b="0" i="0" lang="pt-BR" sz="16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INSTITUCIONAL</a:t>
            </a:r>
            <a:endParaRPr b="0" i="0" sz="1600" u="none" cap="none" strike="noStrike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52111" y="4718566"/>
            <a:ext cx="1824256" cy="18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9478742" y="75326"/>
            <a:ext cx="2874600" cy="1048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i="0" lang="pt-BR" sz="45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i="0" sz="2300" u="none" cap="none" strike="noStrike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252919" y="1123838"/>
            <a:ext cx="294748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LOCALIZAÇÃO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252919" y="1719336"/>
            <a:ext cx="294748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b="0" i="0" sz="1600" u="none" cap="none" strike="noStrike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b="0" i="0" lang="pt-BR" sz="1600" u="none" cap="none" strike="noStrik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 DO ESCRITÓRIO</a:t>
            </a:r>
            <a:endParaRPr b="0" i="0" sz="1600" u="none" cap="none" strike="noStrike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i="0" lang="pt-BR" sz="45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i="0" sz="2300" u="none" cap="none" strike="noStrike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pic>
        <p:nvPicPr>
          <p:cNvPr descr="Resultado de imagem para mapa brasil preto e branco"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9116" y="1123838"/>
            <a:ext cx="4438494" cy="4205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/>
          <p:nvPr/>
        </p:nvSpPr>
        <p:spPr>
          <a:xfrm>
            <a:off x="9728630" y="4736835"/>
            <a:ext cx="1963728" cy="1999595"/>
          </a:xfrm>
          <a:custGeom>
            <a:rect b="b" l="l" r="r" t="t"/>
            <a:pathLst>
              <a:path extrusionOk="0" h="609" w="602">
                <a:moveTo>
                  <a:pt x="297" y="608"/>
                </a:moveTo>
                <a:lnTo>
                  <a:pt x="297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4"/>
                  <a:pt x="134" y="0"/>
                  <a:pt x="297" y="0"/>
                </a:cubicBezTo>
                <a:cubicBezTo>
                  <a:pt x="466" y="0"/>
                  <a:pt x="601" y="134"/>
                  <a:pt x="601" y="304"/>
                </a:cubicBezTo>
                <a:cubicBezTo>
                  <a:pt x="601" y="474"/>
                  <a:pt x="466" y="608"/>
                  <a:pt x="297" y="608"/>
                </a:cubicBezTo>
                <a:close/>
                <a:moveTo>
                  <a:pt x="466" y="127"/>
                </a:moveTo>
                <a:lnTo>
                  <a:pt x="466" y="127"/>
                </a:lnTo>
                <a:cubicBezTo>
                  <a:pt x="466" y="127"/>
                  <a:pt x="466" y="127"/>
                  <a:pt x="466" y="120"/>
                </a:cubicBezTo>
                <a:lnTo>
                  <a:pt x="459" y="120"/>
                </a:lnTo>
                <a:cubicBezTo>
                  <a:pt x="459" y="120"/>
                  <a:pt x="459" y="120"/>
                  <a:pt x="459" y="127"/>
                </a:cubicBezTo>
                <a:cubicBezTo>
                  <a:pt x="459" y="127"/>
                  <a:pt x="459" y="127"/>
                  <a:pt x="466" y="127"/>
                </a:cubicBezTo>
                <a:cubicBezTo>
                  <a:pt x="466" y="134"/>
                  <a:pt x="466" y="134"/>
                  <a:pt x="459" y="134"/>
                </a:cubicBezTo>
                <a:cubicBezTo>
                  <a:pt x="459" y="141"/>
                  <a:pt x="459" y="141"/>
                  <a:pt x="459" y="141"/>
                </a:cubicBezTo>
                <a:lnTo>
                  <a:pt x="452" y="141"/>
                </a:lnTo>
                <a:cubicBezTo>
                  <a:pt x="452" y="141"/>
                  <a:pt x="452" y="141"/>
                  <a:pt x="459" y="141"/>
                </a:cubicBezTo>
                <a:cubicBezTo>
                  <a:pt x="459" y="141"/>
                  <a:pt x="459" y="141"/>
                  <a:pt x="466" y="141"/>
                </a:cubicBezTo>
                <a:cubicBezTo>
                  <a:pt x="466" y="134"/>
                  <a:pt x="466" y="134"/>
                  <a:pt x="466" y="134"/>
                </a:cubicBezTo>
                <a:cubicBezTo>
                  <a:pt x="466" y="127"/>
                  <a:pt x="466" y="127"/>
                  <a:pt x="474" y="127"/>
                </a:cubicBezTo>
                <a:lnTo>
                  <a:pt x="466" y="127"/>
                </a:lnTo>
                <a:close/>
                <a:moveTo>
                  <a:pt x="474" y="134"/>
                </a:moveTo>
                <a:lnTo>
                  <a:pt x="474" y="134"/>
                </a:lnTo>
                <a:close/>
                <a:moveTo>
                  <a:pt x="544" y="339"/>
                </a:moveTo>
                <a:lnTo>
                  <a:pt x="544" y="339"/>
                </a:lnTo>
                <a:cubicBezTo>
                  <a:pt x="544" y="332"/>
                  <a:pt x="544" y="325"/>
                  <a:pt x="544" y="325"/>
                </a:cubicBezTo>
                <a:cubicBezTo>
                  <a:pt x="544" y="318"/>
                  <a:pt x="544" y="325"/>
                  <a:pt x="537" y="325"/>
                </a:cubicBezTo>
                <a:cubicBezTo>
                  <a:pt x="537" y="318"/>
                  <a:pt x="537" y="318"/>
                  <a:pt x="537" y="318"/>
                </a:cubicBezTo>
                <a:cubicBezTo>
                  <a:pt x="537" y="318"/>
                  <a:pt x="537" y="318"/>
                  <a:pt x="537" y="325"/>
                </a:cubicBezTo>
                <a:cubicBezTo>
                  <a:pt x="537" y="325"/>
                  <a:pt x="530" y="332"/>
                  <a:pt x="537" y="332"/>
                </a:cubicBezTo>
                <a:cubicBezTo>
                  <a:pt x="537" y="339"/>
                  <a:pt x="537" y="339"/>
                  <a:pt x="544" y="339"/>
                </a:cubicBezTo>
                <a:close/>
                <a:moveTo>
                  <a:pt x="64" y="361"/>
                </a:moveTo>
                <a:lnTo>
                  <a:pt x="64" y="361"/>
                </a:lnTo>
                <a:cubicBezTo>
                  <a:pt x="71" y="361"/>
                  <a:pt x="71" y="361"/>
                  <a:pt x="71" y="361"/>
                </a:cubicBezTo>
                <a:cubicBezTo>
                  <a:pt x="71" y="354"/>
                  <a:pt x="71" y="354"/>
                  <a:pt x="71" y="354"/>
                </a:cubicBezTo>
                <a:cubicBezTo>
                  <a:pt x="71" y="354"/>
                  <a:pt x="71" y="354"/>
                  <a:pt x="64" y="354"/>
                </a:cubicBezTo>
                <a:lnTo>
                  <a:pt x="64" y="361"/>
                </a:lnTo>
                <a:cubicBezTo>
                  <a:pt x="64" y="354"/>
                  <a:pt x="64" y="354"/>
                  <a:pt x="64" y="354"/>
                </a:cubicBezTo>
                <a:cubicBezTo>
                  <a:pt x="64" y="354"/>
                  <a:pt x="64" y="354"/>
                  <a:pt x="57" y="354"/>
                </a:cubicBezTo>
                <a:cubicBezTo>
                  <a:pt x="64" y="361"/>
                  <a:pt x="64" y="361"/>
                  <a:pt x="64" y="361"/>
                </a:cubicBezTo>
                <a:close/>
                <a:moveTo>
                  <a:pt x="71" y="269"/>
                </a:moveTo>
                <a:lnTo>
                  <a:pt x="71" y="269"/>
                </a:lnTo>
                <a:close/>
                <a:moveTo>
                  <a:pt x="71" y="226"/>
                </a:moveTo>
                <a:lnTo>
                  <a:pt x="71" y="226"/>
                </a:lnTo>
                <a:lnTo>
                  <a:pt x="71" y="219"/>
                </a:lnTo>
                <a:lnTo>
                  <a:pt x="71" y="226"/>
                </a:lnTo>
                <a:close/>
                <a:moveTo>
                  <a:pt x="134" y="127"/>
                </a:moveTo>
                <a:lnTo>
                  <a:pt x="134" y="127"/>
                </a:lnTo>
                <a:cubicBezTo>
                  <a:pt x="134" y="127"/>
                  <a:pt x="134" y="127"/>
                  <a:pt x="127" y="127"/>
                </a:cubicBezTo>
                <a:cubicBezTo>
                  <a:pt x="134" y="127"/>
                  <a:pt x="134" y="127"/>
                  <a:pt x="134" y="127"/>
                </a:cubicBezTo>
                <a:close/>
                <a:moveTo>
                  <a:pt x="127" y="134"/>
                </a:moveTo>
                <a:lnTo>
                  <a:pt x="127" y="134"/>
                </a:lnTo>
                <a:close/>
                <a:moveTo>
                  <a:pt x="191" y="85"/>
                </a:moveTo>
                <a:lnTo>
                  <a:pt x="191" y="85"/>
                </a:lnTo>
                <a:lnTo>
                  <a:pt x="198" y="85"/>
                </a:lnTo>
                <a:lnTo>
                  <a:pt x="191" y="85"/>
                </a:lnTo>
                <a:cubicBezTo>
                  <a:pt x="198" y="85"/>
                  <a:pt x="198" y="85"/>
                  <a:pt x="198" y="85"/>
                </a:cubicBezTo>
                <a:lnTo>
                  <a:pt x="198" y="92"/>
                </a:lnTo>
                <a:lnTo>
                  <a:pt x="198" y="85"/>
                </a:lnTo>
                <a:cubicBezTo>
                  <a:pt x="191" y="85"/>
                  <a:pt x="191" y="92"/>
                  <a:pt x="191" y="92"/>
                </a:cubicBezTo>
                <a:cubicBezTo>
                  <a:pt x="191" y="92"/>
                  <a:pt x="191" y="92"/>
                  <a:pt x="191" y="8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1" y="92"/>
                  <a:pt x="191" y="92"/>
                  <a:pt x="198" y="92"/>
                </a:cubicBezTo>
                <a:lnTo>
                  <a:pt x="191" y="92"/>
                </a:lnTo>
                <a:lnTo>
                  <a:pt x="198" y="92"/>
                </a:lnTo>
                <a:lnTo>
                  <a:pt x="191" y="92"/>
                </a:lnTo>
                <a:cubicBezTo>
                  <a:pt x="198" y="92"/>
                  <a:pt x="198" y="92"/>
                  <a:pt x="198" y="92"/>
                </a:cubicBezTo>
                <a:cubicBezTo>
                  <a:pt x="198" y="92"/>
                  <a:pt x="205" y="99"/>
                  <a:pt x="198" y="99"/>
                </a:cubicBezTo>
                <a:lnTo>
                  <a:pt x="191" y="99"/>
                </a:lnTo>
                <a:lnTo>
                  <a:pt x="198" y="99"/>
                </a:lnTo>
                <a:cubicBezTo>
                  <a:pt x="191" y="99"/>
                  <a:pt x="191" y="99"/>
                  <a:pt x="191" y="99"/>
                </a:cubicBezTo>
                <a:cubicBezTo>
                  <a:pt x="191" y="106"/>
                  <a:pt x="184" y="106"/>
                  <a:pt x="191" y="106"/>
                </a:cubicBezTo>
                <a:cubicBezTo>
                  <a:pt x="191" y="99"/>
                  <a:pt x="191" y="99"/>
                  <a:pt x="191" y="99"/>
                </a:cubicBezTo>
                <a:cubicBezTo>
                  <a:pt x="191" y="106"/>
                  <a:pt x="191" y="106"/>
                  <a:pt x="191" y="106"/>
                </a:cubicBezTo>
                <a:lnTo>
                  <a:pt x="198" y="106"/>
                </a:lnTo>
                <a:cubicBezTo>
                  <a:pt x="198" y="106"/>
                  <a:pt x="198" y="106"/>
                  <a:pt x="205" y="106"/>
                </a:cubicBezTo>
                <a:cubicBezTo>
                  <a:pt x="212" y="106"/>
                  <a:pt x="212" y="106"/>
                  <a:pt x="212" y="106"/>
                </a:cubicBezTo>
                <a:cubicBezTo>
                  <a:pt x="212" y="113"/>
                  <a:pt x="212" y="113"/>
                  <a:pt x="212" y="113"/>
                </a:cubicBezTo>
                <a:cubicBezTo>
                  <a:pt x="212" y="113"/>
                  <a:pt x="205" y="113"/>
                  <a:pt x="205" y="106"/>
                </a:cubicBezTo>
                <a:cubicBezTo>
                  <a:pt x="205" y="113"/>
                  <a:pt x="212" y="113"/>
                  <a:pt x="205" y="113"/>
                </a:cubicBezTo>
                <a:cubicBezTo>
                  <a:pt x="198" y="106"/>
                  <a:pt x="198" y="106"/>
                  <a:pt x="198" y="106"/>
                </a:cubicBezTo>
                <a:lnTo>
                  <a:pt x="198" y="113"/>
                </a:lnTo>
                <a:cubicBezTo>
                  <a:pt x="191" y="106"/>
                  <a:pt x="191" y="106"/>
                  <a:pt x="191" y="106"/>
                </a:cubicBezTo>
                <a:cubicBezTo>
                  <a:pt x="191" y="106"/>
                  <a:pt x="191" y="106"/>
                  <a:pt x="191" y="113"/>
                </a:cubicBezTo>
                <a:cubicBezTo>
                  <a:pt x="198" y="113"/>
                  <a:pt x="198" y="113"/>
                  <a:pt x="198" y="113"/>
                </a:cubicBezTo>
                <a:lnTo>
                  <a:pt x="198" y="106"/>
                </a:lnTo>
                <a:cubicBezTo>
                  <a:pt x="198" y="113"/>
                  <a:pt x="198" y="113"/>
                  <a:pt x="198" y="113"/>
                </a:cubicBezTo>
                <a:lnTo>
                  <a:pt x="191" y="113"/>
                </a:lnTo>
                <a:cubicBezTo>
                  <a:pt x="198" y="113"/>
                  <a:pt x="191" y="113"/>
                  <a:pt x="191" y="120"/>
                </a:cubicBezTo>
                <a:cubicBezTo>
                  <a:pt x="191" y="120"/>
                  <a:pt x="191" y="113"/>
                  <a:pt x="198" y="113"/>
                </a:cubicBezTo>
                <a:lnTo>
                  <a:pt x="198" y="120"/>
                </a:lnTo>
                <a:cubicBezTo>
                  <a:pt x="198" y="120"/>
                  <a:pt x="198" y="120"/>
                  <a:pt x="198" y="113"/>
                </a:cubicBezTo>
                <a:lnTo>
                  <a:pt x="205" y="113"/>
                </a:lnTo>
                <a:cubicBezTo>
                  <a:pt x="205" y="113"/>
                  <a:pt x="205" y="113"/>
                  <a:pt x="212" y="113"/>
                </a:cubicBezTo>
                <a:lnTo>
                  <a:pt x="205" y="113"/>
                </a:lnTo>
                <a:cubicBezTo>
                  <a:pt x="205" y="120"/>
                  <a:pt x="205" y="120"/>
                  <a:pt x="212" y="120"/>
                </a:cubicBezTo>
                <a:cubicBezTo>
                  <a:pt x="205" y="120"/>
                  <a:pt x="205" y="120"/>
                  <a:pt x="205" y="120"/>
                </a:cubicBezTo>
                <a:lnTo>
                  <a:pt x="205" y="127"/>
                </a:ln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1" y="127"/>
                </a:cubicBezTo>
                <a:lnTo>
                  <a:pt x="191" y="134"/>
                </a:lnTo>
                <a:cubicBezTo>
                  <a:pt x="191" y="134"/>
                  <a:pt x="191" y="134"/>
                  <a:pt x="191" y="141"/>
                </a:cubicBezTo>
                <a:cubicBezTo>
                  <a:pt x="191" y="141"/>
                  <a:pt x="191" y="141"/>
                  <a:pt x="184" y="141"/>
                </a:cubicBezTo>
                <a:cubicBezTo>
                  <a:pt x="184" y="141"/>
                  <a:pt x="184" y="149"/>
                  <a:pt x="177" y="149"/>
                </a:cubicBezTo>
                <a:cubicBezTo>
                  <a:pt x="177" y="149"/>
                  <a:pt x="177" y="149"/>
                  <a:pt x="177" y="141"/>
                </a:cubicBezTo>
                <a:cubicBezTo>
                  <a:pt x="177" y="141"/>
                  <a:pt x="177" y="141"/>
                  <a:pt x="177" y="149"/>
                </a:cubicBezTo>
                <a:cubicBezTo>
                  <a:pt x="170" y="149"/>
                  <a:pt x="177" y="149"/>
                  <a:pt x="170" y="149"/>
                </a:cubicBezTo>
                <a:cubicBezTo>
                  <a:pt x="170" y="149"/>
                  <a:pt x="170" y="149"/>
                  <a:pt x="177" y="149"/>
                </a:cubicBezTo>
                <a:cubicBezTo>
                  <a:pt x="170" y="149"/>
                  <a:pt x="170" y="149"/>
                  <a:pt x="170" y="149"/>
                </a:cubicBezTo>
                <a:cubicBezTo>
                  <a:pt x="170" y="156"/>
                  <a:pt x="170" y="149"/>
                  <a:pt x="170" y="156"/>
                </a:cubicBezTo>
                <a:lnTo>
                  <a:pt x="177" y="156"/>
                </a:lnTo>
                <a:cubicBezTo>
                  <a:pt x="170" y="156"/>
                  <a:pt x="170" y="156"/>
                  <a:pt x="170" y="156"/>
                </a:cubicBezTo>
                <a:cubicBezTo>
                  <a:pt x="170" y="156"/>
                  <a:pt x="170" y="156"/>
                  <a:pt x="170" y="163"/>
                </a:cubicBezTo>
                <a:cubicBezTo>
                  <a:pt x="170" y="163"/>
                  <a:pt x="170" y="163"/>
                  <a:pt x="170" y="170"/>
                </a:cubicBezTo>
                <a:cubicBezTo>
                  <a:pt x="170" y="170"/>
                  <a:pt x="170" y="170"/>
                  <a:pt x="170" y="177"/>
                </a:cubicBezTo>
                <a:cubicBezTo>
                  <a:pt x="170" y="177"/>
                  <a:pt x="170" y="177"/>
                  <a:pt x="163" y="177"/>
                </a:cubicBezTo>
                <a:lnTo>
                  <a:pt x="170" y="177"/>
                </a:lnTo>
                <a:cubicBezTo>
                  <a:pt x="170" y="177"/>
                  <a:pt x="170" y="177"/>
                  <a:pt x="163" y="177"/>
                </a:cubicBezTo>
                <a:cubicBezTo>
                  <a:pt x="155" y="177"/>
                  <a:pt x="163" y="177"/>
                  <a:pt x="155" y="177"/>
                </a:cubicBezTo>
                <a:lnTo>
                  <a:pt x="163" y="177"/>
                </a:lnTo>
                <a:lnTo>
                  <a:pt x="155" y="177"/>
                </a:lnTo>
                <a:lnTo>
                  <a:pt x="155" y="170"/>
                </a:lnTo>
                <a:lnTo>
                  <a:pt x="155" y="177"/>
                </a:lnTo>
                <a:cubicBezTo>
                  <a:pt x="155" y="177"/>
                  <a:pt x="155" y="177"/>
                  <a:pt x="148" y="177"/>
                </a:cubicBezTo>
                <a:lnTo>
                  <a:pt x="148" y="170"/>
                </a:lnTo>
                <a:cubicBezTo>
                  <a:pt x="148" y="177"/>
                  <a:pt x="148" y="170"/>
                  <a:pt x="148" y="170"/>
                </a:cubicBezTo>
                <a:lnTo>
                  <a:pt x="148" y="177"/>
                </a:lnTo>
                <a:cubicBezTo>
                  <a:pt x="141" y="177"/>
                  <a:pt x="141" y="177"/>
                  <a:pt x="141" y="170"/>
                </a:cubicBezTo>
                <a:cubicBezTo>
                  <a:pt x="141" y="170"/>
                  <a:pt x="148" y="170"/>
                  <a:pt x="141" y="170"/>
                </a:cubicBezTo>
                <a:cubicBezTo>
                  <a:pt x="141" y="163"/>
                  <a:pt x="141" y="163"/>
                  <a:pt x="141" y="163"/>
                </a:cubicBezTo>
                <a:lnTo>
                  <a:pt x="141" y="170"/>
                </a:lnTo>
                <a:cubicBezTo>
                  <a:pt x="141" y="170"/>
                  <a:pt x="141" y="170"/>
                  <a:pt x="141" y="163"/>
                </a:cubicBezTo>
                <a:lnTo>
                  <a:pt x="141" y="170"/>
                </a:lnTo>
                <a:cubicBezTo>
                  <a:pt x="134" y="163"/>
                  <a:pt x="141" y="163"/>
                  <a:pt x="141" y="163"/>
                </a:cubicBezTo>
                <a:cubicBezTo>
                  <a:pt x="141" y="163"/>
                  <a:pt x="141" y="163"/>
                  <a:pt x="134" y="163"/>
                </a:cubicBezTo>
                <a:cubicBezTo>
                  <a:pt x="134" y="163"/>
                  <a:pt x="134" y="163"/>
                  <a:pt x="141" y="163"/>
                </a:cubicBezTo>
                <a:cubicBezTo>
                  <a:pt x="141" y="163"/>
                  <a:pt x="141" y="163"/>
                  <a:pt x="141" y="156"/>
                </a:cubicBezTo>
                <a:cubicBezTo>
                  <a:pt x="141" y="163"/>
                  <a:pt x="141" y="163"/>
                  <a:pt x="141" y="163"/>
                </a:cubicBezTo>
                <a:cubicBezTo>
                  <a:pt x="134" y="163"/>
                  <a:pt x="134" y="163"/>
                  <a:pt x="134" y="163"/>
                </a:cubicBezTo>
                <a:cubicBezTo>
                  <a:pt x="134" y="163"/>
                  <a:pt x="134" y="163"/>
                  <a:pt x="134" y="156"/>
                </a:cubicBezTo>
                <a:cubicBezTo>
                  <a:pt x="134" y="156"/>
                  <a:pt x="134" y="156"/>
                  <a:pt x="141" y="156"/>
                </a:cubicBezTo>
                <a:cubicBezTo>
                  <a:pt x="141" y="156"/>
                  <a:pt x="141" y="156"/>
                  <a:pt x="134" y="156"/>
                </a:cubicBezTo>
                <a:lnTo>
                  <a:pt x="134" y="163"/>
                </a:lnTo>
                <a:cubicBezTo>
                  <a:pt x="134" y="163"/>
                  <a:pt x="134" y="163"/>
                  <a:pt x="134" y="156"/>
                </a:cubicBezTo>
                <a:cubicBezTo>
                  <a:pt x="134" y="156"/>
                  <a:pt x="134" y="156"/>
                  <a:pt x="127" y="156"/>
                </a:cubicBezTo>
                <a:lnTo>
                  <a:pt x="127" y="149"/>
                </a:lnTo>
                <a:lnTo>
                  <a:pt x="134" y="149"/>
                </a:lnTo>
                <a:cubicBezTo>
                  <a:pt x="134" y="149"/>
                  <a:pt x="134" y="149"/>
                  <a:pt x="141" y="149"/>
                </a:cubicBezTo>
                <a:cubicBezTo>
                  <a:pt x="134" y="149"/>
                  <a:pt x="134" y="149"/>
                  <a:pt x="134" y="149"/>
                </a:cubicBezTo>
                <a:lnTo>
                  <a:pt x="127" y="149"/>
                </a:lnTo>
                <a:lnTo>
                  <a:pt x="134" y="149"/>
                </a:lnTo>
                <a:cubicBezTo>
                  <a:pt x="127" y="149"/>
                  <a:pt x="127" y="149"/>
                  <a:pt x="127" y="149"/>
                </a:cubicBezTo>
                <a:cubicBezTo>
                  <a:pt x="127" y="141"/>
                  <a:pt x="134" y="141"/>
                  <a:pt x="134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41"/>
                </a:cubicBezTo>
                <a:lnTo>
                  <a:pt x="127" y="141"/>
                </a:lnTo>
                <a:lnTo>
                  <a:pt x="134" y="141"/>
                </a:ln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34"/>
                </a:cubicBezTo>
                <a:cubicBezTo>
                  <a:pt x="134" y="127"/>
                  <a:pt x="134" y="127"/>
                  <a:pt x="134" y="127"/>
                </a:cubicBezTo>
                <a:lnTo>
                  <a:pt x="127" y="127"/>
                </a:lnTo>
                <a:cubicBezTo>
                  <a:pt x="127" y="127"/>
                  <a:pt x="127" y="127"/>
                  <a:pt x="134" y="134"/>
                </a:cubicBezTo>
                <a:cubicBezTo>
                  <a:pt x="134" y="134"/>
                  <a:pt x="134" y="134"/>
                  <a:pt x="127" y="134"/>
                </a:cubicBezTo>
                <a:cubicBezTo>
                  <a:pt x="120" y="141"/>
                  <a:pt x="113" y="149"/>
                  <a:pt x="106" y="156"/>
                </a:cubicBezTo>
                <a:lnTo>
                  <a:pt x="113" y="156"/>
                </a:lnTo>
                <a:cubicBezTo>
                  <a:pt x="113" y="156"/>
                  <a:pt x="113" y="163"/>
                  <a:pt x="120" y="163"/>
                </a:cubicBezTo>
                <a:cubicBezTo>
                  <a:pt x="113" y="163"/>
                  <a:pt x="113" y="163"/>
                  <a:pt x="113" y="163"/>
                </a:cubicBezTo>
                <a:lnTo>
                  <a:pt x="113" y="170"/>
                </a:lnTo>
                <a:lnTo>
                  <a:pt x="106" y="170"/>
                </a:lnTo>
                <a:cubicBezTo>
                  <a:pt x="106" y="163"/>
                  <a:pt x="106" y="163"/>
                  <a:pt x="106" y="163"/>
                </a:cubicBezTo>
                <a:lnTo>
                  <a:pt x="99" y="163"/>
                </a:lnTo>
                <a:lnTo>
                  <a:pt x="99" y="170"/>
                </a:lnTo>
                <a:cubicBezTo>
                  <a:pt x="99" y="170"/>
                  <a:pt x="99" y="170"/>
                  <a:pt x="106" y="170"/>
                </a:cubicBezTo>
                <a:cubicBezTo>
                  <a:pt x="106" y="170"/>
                  <a:pt x="106" y="170"/>
                  <a:pt x="106" y="177"/>
                </a:cubicBezTo>
                <a:lnTo>
                  <a:pt x="106" y="170"/>
                </a:lnTo>
                <a:cubicBezTo>
                  <a:pt x="106" y="177"/>
                  <a:pt x="106" y="177"/>
                  <a:pt x="106" y="177"/>
                </a:cubicBezTo>
                <a:cubicBezTo>
                  <a:pt x="99" y="177"/>
                  <a:pt x="99" y="177"/>
                  <a:pt x="99" y="170"/>
                </a:cubicBezTo>
                <a:lnTo>
                  <a:pt x="99" y="177"/>
                </a:lnTo>
                <a:lnTo>
                  <a:pt x="99" y="170"/>
                </a:lnTo>
                <a:cubicBezTo>
                  <a:pt x="99" y="177"/>
                  <a:pt x="99" y="177"/>
                  <a:pt x="99" y="177"/>
                </a:cubicBezTo>
                <a:cubicBezTo>
                  <a:pt x="99" y="177"/>
                  <a:pt x="106" y="177"/>
                  <a:pt x="106" y="184"/>
                </a:cubicBezTo>
                <a:cubicBezTo>
                  <a:pt x="99" y="184"/>
                  <a:pt x="99" y="177"/>
                  <a:pt x="99" y="177"/>
                </a:cubicBezTo>
                <a:cubicBezTo>
                  <a:pt x="99" y="177"/>
                  <a:pt x="99" y="177"/>
                  <a:pt x="92" y="177"/>
                </a:cubicBezTo>
                <a:cubicBezTo>
                  <a:pt x="92" y="177"/>
                  <a:pt x="85" y="177"/>
                  <a:pt x="85" y="184"/>
                </a:cubicBezTo>
                <a:cubicBezTo>
                  <a:pt x="92" y="184"/>
                  <a:pt x="92" y="184"/>
                  <a:pt x="92" y="184"/>
                </a:cubicBezTo>
                <a:lnTo>
                  <a:pt x="92" y="191"/>
                </a:lnTo>
                <a:cubicBezTo>
                  <a:pt x="92" y="191"/>
                  <a:pt x="92" y="191"/>
                  <a:pt x="92" y="198"/>
                </a:cubicBezTo>
                <a:cubicBezTo>
                  <a:pt x="92" y="191"/>
                  <a:pt x="99" y="191"/>
                  <a:pt x="99" y="198"/>
                </a:cubicBezTo>
                <a:lnTo>
                  <a:pt x="99" y="191"/>
                </a:lnTo>
                <a:cubicBezTo>
                  <a:pt x="106" y="191"/>
                  <a:pt x="106" y="198"/>
                  <a:pt x="106" y="198"/>
                </a:cubicBezTo>
                <a:cubicBezTo>
                  <a:pt x="106" y="191"/>
                  <a:pt x="106" y="191"/>
                  <a:pt x="106" y="191"/>
                </a:cubicBezTo>
                <a:lnTo>
                  <a:pt x="113" y="191"/>
                </a:lnTo>
                <a:cubicBezTo>
                  <a:pt x="113" y="198"/>
                  <a:pt x="113" y="198"/>
                  <a:pt x="113" y="198"/>
                </a:cubicBezTo>
                <a:cubicBezTo>
                  <a:pt x="113" y="198"/>
                  <a:pt x="113" y="198"/>
                  <a:pt x="113" y="205"/>
                </a:cubicBezTo>
                <a:cubicBezTo>
                  <a:pt x="113" y="205"/>
                  <a:pt x="113" y="198"/>
                  <a:pt x="113" y="205"/>
                </a:cubicBezTo>
                <a:cubicBezTo>
                  <a:pt x="120" y="205"/>
                  <a:pt x="120" y="205"/>
                  <a:pt x="120" y="205"/>
                </a:cubicBezTo>
                <a:cubicBezTo>
                  <a:pt x="120" y="205"/>
                  <a:pt x="120" y="212"/>
                  <a:pt x="127" y="212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7" y="212"/>
                  <a:pt x="127" y="212"/>
                  <a:pt x="127" y="212"/>
                </a:cubicBezTo>
                <a:lnTo>
                  <a:pt x="134" y="212"/>
                </a:lnTo>
                <a:cubicBezTo>
                  <a:pt x="134" y="219"/>
                  <a:pt x="134" y="219"/>
                  <a:pt x="134" y="219"/>
                </a:cubicBezTo>
                <a:lnTo>
                  <a:pt x="127" y="219"/>
                </a:lnTo>
                <a:cubicBezTo>
                  <a:pt x="120" y="226"/>
                  <a:pt x="120" y="226"/>
                  <a:pt x="120" y="226"/>
                </a:cubicBezTo>
                <a:cubicBezTo>
                  <a:pt x="120" y="226"/>
                  <a:pt x="120" y="226"/>
                  <a:pt x="113" y="226"/>
                </a:cubicBezTo>
                <a:lnTo>
                  <a:pt x="106" y="226"/>
                </a:lnTo>
                <a:cubicBezTo>
                  <a:pt x="106" y="226"/>
                  <a:pt x="106" y="226"/>
                  <a:pt x="99" y="226"/>
                </a:cubicBezTo>
                <a:cubicBezTo>
                  <a:pt x="99" y="226"/>
                  <a:pt x="99" y="226"/>
                  <a:pt x="99" y="233"/>
                </a:cubicBezTo>
                <a:cubicBezTo>
                  <a:pt x="92" y="233"/>
                  <a:pt x="92" y="233"/>
                  <a:pt x="92" y="240"/>
                </a:cubicBezTo>
                <a:lnTo>
                  <a:pt x="92" y="233"/>
                </a:lnTo>
                <a:cubicBezTo>
                  <a:pt x="99" y="233"/>
                  <a:pt x="99" y="233"/>
                  <a:pt x="99" y="233"/>
                </a:cubicBezTo>
                <a:cubicBezTo>
                  <a:pt x="106" y="226"/>
                  <a:pt x="106" y="226"/>
                  <a:pt x="106" y="233"/>
                </a:cubicBezTo>
                <a:cubicBezTo>
                  <a:pt x="106" y="233"/>
                  <a:pt x="106" y="233"/>
                  <a:pt x="99" y="233"/>
                </a:cubicBezTo>
                <a:cubicBezTo>
                  <a:pt x="106" y="233"/>
                  <a:pt x="106" y="233"/>
                  <a:pt x="106" y="233"/>
                </a:cubicBezTo>
                <a:cubicBezTo>
                  <a:pt x="106" y="233"/>
                  <a:pt x="106" y="233"/>
                  <a:pt x="106" y="240"/>
                </a:cubicBezTo>
                <a:cubicBezTo>
                  <a:pt x="106" y="240"/>
                  <a:pt x="106" y="240"/>
                  <a:pt x="113" y="240"/>
                </a:cubicBezTo>
                <a:cubicBezTo>
                  <a:pt x="113" y="240"/>
                  <a:pt x="113" y="240"/>
                  <a:pt x="106" y="240"/>
                </a:cubicBezTo>
                <a:cubicBezTo>
                  <a:pt x="106" y="240"/>
                  <a:pt x="106" y="240"/>
                  <a:pt x="113" y="240"/>
                </a:cubicBezTo>
                <a:cubicBezTo>
                  <a:pt x="120" y="240"/>
                  <a:pt x="120" y="240"/>
                  <a:pt x="120" y="240"/>
                </a:cubicBezTo>
                <a:cubicBezTo>
                  <a:pt x="113" y="240"/>
                  <a:pt x="120" y="240"/>
                  <a:pt x="113" y="240"/>
                </a:cubicBezTo>
                <a:cubicBezTo>
                  <a:pt x="113" y="240"/>
                  <a:pt x="113" y="240"/>
                  <a:pt x="113" y="247"/>
                </a:cubicBezTo>
                <a:lnTo>
                  <a:pt x="113" y="240"/>
                </a:lnTo>
                <a:cubicBezTo>
                  <a:pt x="113" y="247"/>
                  <a:pt x="113" y="247"/>
                  <a:pt x="113" y="247"/>
                </a:cubicBezTo>
                <a:cubicBezTo>
                  <a:pt x="113" y="247"/>
                  <a:pt x="113" y="247"/>
                  <a:pt x="106" y="247"/>
                </a:cubicBezTo>
                <a:lnTo>
                  <a:pt x="106" y="240"/>
                </a:lnTo>
                <a:cubicBezTo>
                  <a:pt x="106" y="240"/>
                  <a:pt x="106" y="240"/>
                  <a:pt x="106" y="247"/>
                </a:cubicBezTo>
                <a:lnTo>
                  <a:pt x="106" y="240"/>
                </a:lnTo>
                <a:lnTo>
                  <a:pt x="113" y="240"/>
                </a:lnTo>
                <a:cubicBezTo>
                  <a:pt x="106" y="240"/>
                  <a:pt x="106" y="240"/>
                  <a:pt x="106" y="240"/>
                </a:cubicBezTo>
                <a:cubicBezTo>
                  <a:pt x="106" y="240"/>
                  <a:pt x="106" y="247"/>
                  <a:pt x="99" y="247"/>
                </a:cubicBezTo>
                <a:cubicBezTo>
                  <a:pt x="99" y="240"/>
                  <a:pt x="99" y="240"/>
                  <a:pt x="99" y="247"/>
                </a:cubicBezTo>
                <a:lnTo>
                  <a:pt x="99" y="240"/>
                </a:lnTo>
                <a:cubicBezTo>
                  <a:pt x="99" y="247"/>
                  <a:pt x="99" y="247"/>
                  <a:pt x="99" y="247"/>
                </a:cubicBezTo>
                <a:lnTo>
                  <a:pt x="92" y="247"/>
                </a:lnTo>
                <a:lnTo>
                  <a:pt x="92" y="254"/>
                </a:lnTo>
                <a:cubicBezTo>
                  <a:pt x="85" y="254"/>
                  <a:pt x="85" y="254"/>
                  <a:pt x="85" y="262"/>
                </a:cubicBezTo>
                <a:lnTo>
                  <a:pt x="85" y="254"/>
                </a:lnTo>
                <a:lnTo>
                  <a:pt x="85" y="262"/>
                </a:lnTo>
                <a:cubicBezTo>
                  <a:pt x="78" y="262"/>
                  <a:pt x="78" y="262"/>
                  <a:pt x="78" y="262"/>
                </a:cubicBezTo>
                <a:cubicBezTo>
                  <a:pt x="78" y="262"/>
                  <a:pt x="78" y="262"/>
                  <a:pt x="85" y="262"/>
                </a:cubicBezTo>
                <a:lnTo>
                  <a:pt x="78" y="262"/>
                </a:lnTo>
                <a:cubicBezTo>
                  <a:pt x="78" y="269"/>
                  <a:pt x="78" y="269"/>
                  <a:pt x="78" y="269"/>
                </a:cubicBezTo>
                <a:cubicBezTo>
                  <a:pt x="78" y="262"/>
                  <a:pt x="78" y="262"/>
                  <a:pt x="78" y="269"/>
                </a:cubicBezTo>
                <a:cubicBezTo>
                  <a:pt x="78" y="262"/>
                  <a:pt x="78" y="262"/>
                  <a:pt x="78" y="262"/>
                </a:cubicBezTo>
                <a:cubicBezTo>
                  <a:pt x="78" y="262"/>
                  <a:pt x="78" y="262"/>
                  <a:pt x="78" y="269"/>
                </a:cubicBezTo>
                <a:lnTo>
                  <a:pt x="71" y="269"/>
                </a:lnTo>
                <a:cubicBezTo>
                  <a:pt x="78" y="269"/>
                  <a:pt x="78" y="269"/>
                  <a:pt x="78" y="269"/>
                </a:cubicBezTo>
                <a:lnTo>
                  <a:pt x="71" y="269"/>
                </a:lnTo>
                <a:lnTo>
                  <a:pt x="78" y="269"/>
                </a:lnTo>
                <a:lnTo>
                  <a:pt x="71" y="269"/>
                </a:lnTo>
                <a:lnTo>
                  <a:pt x="78" y="269"/>
                </a:lnTo>
                <a:cubicBezTo>
                  <a:pt x="78" y="269"/>
                  <a:pt x="78" y="269"/>
                  <a:pt x="71" y="269"/>
                </a:cubicBezTo>
                <a:cubicBezTo>
                  <a:pt x="78" y="269"/>
                  <a:pt x="78" y="269"/>
                  <a:pt x="78" y="269"/>
                </a:cubicBezTo>
                <a:lnTo>
                  <a:pt x="71" y="269"/>
                </a:lnTo>
                <a:lnTo>
                  <a:pt x="78" y="269"/>
                </a:lnTo>
                <a:cubicBezTo>
                  <a:pt x="78" y="269"/>
                  <a:pt x="78" y="269"/>
                  <a:pt x="78" y="276"/>
                </a:cubicBezTo>
                <a:lnTo>
                  <a:pt x="71" y="276"/>
                </a:lnTo>
                <a:cubicBezTo>
                  <a:pt x="78" y="276"/>
                  <a:pt x="78" y="276"/>
                  <a:pt x="78" y="276"/>
                </a:cubicBezTo>
                <a:cubicBezTo>
                  <a:pt x="71" y="276"/>
                  <a:pt x="71" y="276"/>
                  <a:pt x="71" y="276"/>
                </a:cubicBezTo>
                <a:lnTo>
                  <a:pt x="78" y="276"/>
                </a:lnTo>
                <a:cubicBezTo>
                  <a:pt x="78" y="276"/>
                  <a:pt x="78" y="276"/>
                  <a:pt x="71" y="276"/>
                </a:cubicBezTo>
                <a:lnTo>
                  <a:pt x="78" y="276"/>
                </a:lnTo>
                <a:cubicBezTo>
                  <a:pt x="71" y="276"/>
                  <a:pt x="71" y="276"/>
                  <a:pt x="71" y="276"/>
                </a:cubicBezTo>
                <a:lnTo>
                  <a:pt x="71" y="283"/>
                </a:lnTo>
                <a:cubicBezTo>
                  <a:pt x="71" y="283"/>
                  <a:pt x="71" y="283"/>
                  <a:pt x="64" y="283"/>
                </a:cubicBezTo>
                <a:lnTo>
                  <a:pt x="64" y="290"/>
                </a:lnTo>
                <a:lnTo>
                  <a:pt x="64" y="297"/>
                </a:lnTo>
                <a:lnTo>
                  <a:pt x="64" y="304"/>
                </a:lnTo>
                <a:cubicBezTo>
                  <a:pt x="57" y="304"/>
                  <a:pt x="64" y="304"/>
                  <a:pt x="57" y="304"/>
                </a:cubicBezTo>
                <a:lnTo>
                  <a:pt x="57" y="297"/>
                </a:lnTo>
                <a:cubicBezTo>
                  <a:pt x="57" y="297"/>
                  <a:pt x="57" y="297"/>
                  <a:pt x="57" y="290"/>
                </a:cubicBezTo>
                <a:cubicBezTo>
                  <a:pt x="57" y="297"/>
                  <a:pt x="57" y="297"/>
                  <a:pt x="57" y="304"/>
                </a:cubicBezTo>
                <a:lnTo>
                  <a:pt x="57" y="311"/>
                </a:lnTo>
                <a:cubicBezTo>
                  <a:pt x="64" y="311"/>
                  <a:pt x="64" y="311"/>
                  <a:pt x="64" y="311"/>
                </a:cubicBezTo>
                <a:cubicBezTo>
                  <a:pt x="64" y="311"/>
                  <a:pt x="64" y="311"/>
                  <a:pt x="64" y="318"/>
                </a:cubicBezTo>
                <a:cubicBezTo>
                  <a:pt x="71" y="318"/>
                  <a:pt x="71" y="318"/>
                  <a:pt x="71" y="318"/>
                </a:cubicBezTo>
                <a:lnTo>
                  <a:pt x="78" y="318"/>
                </a:lnTo>
                <a:lnTo>
                  <a:pt x="78" y="325"/>
                </a:lnTo>
                <a:cubicBezTo>
                  <a:pt x="78" y="325"/>
                  <a:pt x="78" y="325"/>
                  <a:pt x="78" y="318"/>
                </a:cubicBezTo>
                <a:cubicBezTo>
                  <a:pt x="71" y="318"/>
                  <a:pt x="71" y="325"/>
                  <a:pt x="71" y="325"/>
                </a:cubicBezTo>
                <a:lnTo>
                  <a:pt x="71" y="318"/>
                </a:lnTo>
                <a:lnTo>
                  <a:pt x="64" y="318"/>
                </a:lnTo>
                <a:lnTo>
                  <a:pt x="57" y="318"/>
                </a:lnTo>
                <a:cubicBezTo>
                  <a:pt x="57" y="318"/>
                  <a:pt x="57" y="318"/>
                  <a:pt x="57" y="311"/>
                </a:cubicBezTo>
                <a:cubicBezTo>
                  <a:pt x="57" y="311"/>
                  <a:pt x="57" y="311"/>
                  <a:pt x="57" y="318"/>
                </a:cubicBezTo>
                <a:cubicBezTo>
                  <a:pt x="57" y="325"/>
                  <a:pt x="57" y="339"/>
                  <a:pt x="57" y="354"/>
                </a:cubicBezTo>
                <a:cubicBezTo>
                  <a:pt x="57" y="354"/>
                  <a:pt x="57" y="354"/>
                  <a:pt x="64" y="354"/>
                </a:cubicBezTo>
                <a:cubicBezTo>
                  <a:pt x="64" y="354"/>
                  <a:pt x="64" y="354"/>
                  <a:pt x="71" y="354"/>
                </a:cubicBezTo>
                <a:cubicBezTo>
                  <a:pt x="71" y="354"/>
                  <a:pt x="71" y="354"/>
                  <a:pt x="71" y="361"/>
                </a:cubicBezTo>
                <a:cubicBezTo>
                  <a:pt x="71" y="354"/>
                  <a:pt x="71" y="354"/>
                  <a:pt x="71" y="354"/>
                </a:cubicBezTo>
                <a:cubicBezTo>
                  <a:pt x="78" y="354"/>
                  <a:pt x="78" y="354"/>
                  <a:pt x="78" y="354"/>
                </a:cubicBezTo>
                <a:cubicBezTo>
                  <a:pt x="71" y="354"/>
                  <a:pt x="71" y="354"/>
                  <a:pt x="71" y="361"/>
                </a:cubicBezTo>
                <a:cubicBezTo>
                  <a:pt x="71" y="361"/>
                  <a:pt x="71" y="361"/>
                  <a:pt x="71" y="368"/>
                </a:cubicBezTo>
                <a:cubicBezTo>
                  <a:pt x="78" y="368"/>
                  <a:pt x="78" y="361"/>
                  <a:pt x="78" y="361"/>
                </a:cubicBezTo>
                <a:cubicBezTo>
                  <a:pt x="78" y="361"/>
                  <a:pt x="78" y="361"/>
                  <a:pt x="71" y="361"/>
                </a:cubicBezTo>
                <a:cubicBezTo>
                  <a:pt x="78" y="361"/>
                  <a:pt x="78" y="361"/>
                  <a:pt x="78" y="361"/>
                </a:cubicBezTo>
                <a:lnTo>
                  <a:pt x="78" y="354"/>
                </a:lnTo>
                <a:cubicBezTo>
                  <a:pt x="78" y="354"/>
                  <a:pt x="78" y="354"/>
                  <a:pt x="78" y="361"/>
                </a:cubicBezTo>
                <a:lnTo>
                  <a:pt x="85" y="361"/>
                </a:lnTo>
                <a:cubicBezTo>
                  <a:pt x="92" y="361"/>
                  <a:pt x="92" y="361"/>
                  <a:pt x="92" y="361"/>
                </a:cubicBezTo>
                <a:cubicBezTo>
                  <a:pt x="99" y="361"/>
                  <a:pt x="99" y="361"/>
                  <a:pt x="99" y="361"/>
                </a:cubicBezTo>
                <a:lnTo>
                  <a:pt x="106" y="361"/>
                </a:lnTo>
                <a:cubicBezTo>
                  <a:pt x="99" y="361"/>
                  <a:pt x="106" y="368"/>
                  <a:pt x="99" y="368"/>
                </a:cubicBezTo>
                <a:cubicBezTo>
                  <a:pt x="99" y="368"/>
                  <a:pt x="99" y="368"/>
                  <a:pt x="106" y="368"/>
                </a:cubicBezTo>
                <a:cubicBezTo>
                  <a:pt x="113" y="368"/>
                  <a:pt x="113" y="368"/>
                  <a:pt x="113" y="375"/>
                </a:cubicBezTo>
                <a:lnTo>
                  <a:pt x="113" y="368"/>
                </a:lnTo>
                <a:lnTo>
                  <a:pt x="113" y="375"/>
                </a:lnTo>
                <a:cubicBezTo>
                  <a:pt x="113" y="375"/>
                  <a:pt x="113" y="375"/>
                  <a:pt x="120" y="375"/>
                </a:cubicBezTo>
                <a:lnTo>
                  <a:pt x="127" y="375"/>
                </a:lnTo>
                <a:lnTo>
                  <a:pt x="127" y="382"/>
                </a:lnTo>
                <a:lnTo>
                  <a:pt x="134" y="382"/>
                </a:lnTo>
                <a:lnTo>
                  <a:pt x="134" y="389"/>
                </a:lnTo>
                <a:lnTo>
                  <a:pt x="127" y="389"/>
                </a:lnTo>
                <a:lnTo>
                  <a:pt x="127" y="396"/>
                </a:lnTo>
                <a:cubicBezTo>
                  <a:pt x="134" y="396"/>
                  <a:pt x="134" y="396"/>
                  <a:pt x="134" y="396"/>
                </a:cubicBezTo>
                <a:cubicBezTo>
                  <a:pt x="141" y="396"/>
                  <a:pt x="141" y="389"/>
                  <a:pt x="141" y="389"/>
                </a:cubicBezTo>
                <a:cubicBezTo>
                  <a:pt x="141" y="396"/>
                  <a:pt x="148" y="396"/>
                  <a:pt x="148" y="396"/>
                </a:cubicBezTo>
                <a:cubicBezTo>
                  <a:pt x="155" y="396"/>
                  <a:pt x="155" y="396"/>
                  <a:pt x="155" y="396"/>
                </a:cubicBezTo>
                <a:lnTo>
                  <a:pt x="163" y="396"/>
                </a:lnTo>
                <a:cubicBezTo>
                  <a:pt x="163" y="396"/>
                  <a:pt x="163" y="403"/>
                  <a:pt x="170" y="403"/>
                </a:cubicBezTo>
                <a:cubicBezTo>
                  <a:pt x="177" y="403"/>
                  <a:pt x="177" y="410"/>
                  <a:pt x="177" y="410"/>
                </a:cubicBezTo>
                <a:cubicBezTo>
                  <a:pt x="177" y="417"/>
                  <a:pt x="170" y="417"/>
                  <a:pt x="170" y="417"/>
                </a:cubicBezTo>
                <a:cubicBezTo>
                  <a:pt x="170" y="417"/>
                  <a:pt x="170" y="417"/>
                  <a:pt x="170" y="424"/>
                </a:cubicBezTo>
                <a:cubicBezTo>
                  <a:pt x="170" y="424"/>
                  <a:pt x="170" y="424"/>
                  <a:pt x="163" y="424"/>
                </a:cubicBezTo>
                <a:cubicBezTo>
                  <a:pt x="163" y="424"/>
                  <a:pt x="163" y="424"/>
                  <a:pt x="163" y="431"/>
                </a:cubicBezTo>
                <a:lnTo>
                  <a:pt x="163" y="438"/>
                </a:lnTo>
                <a:cubicBezTo>
                  <a:pt x="163" y="438"/>
                  <a:pt x="163" y="438"/>
                  <a:pt x="163" y="445"/>
                </a:cubicBezTo>
                <a:cubicBezTo>
                  <a:pt x="155" y="445"/>
                  <a:pt x="155" y="445"/>
                  <a:pt x="155" y="452"/>
                </a:cubicBezTo>
                <a:cubicBezTo>
                  <a:pt x="155" y="452"/>
                  <a:pt x="155" y="452"/>
                  <a:pt x="148" y="452"/>
                </a:cubicBezTo>
                <a:cubicBezTo>
                  <a:pt x="148" y="452"/>
                  <a:pt x="148" y="452"/>
                  <a:pt x="148" y="460"/>
                </a:cubicBezTo>
                <a:cubicBezTo>
                  <a:pt x="148" y="460"/>
                  <a:pt x="148" y="452"/>
                  <a:pt x="141" y="452"/>
                </a:cubicBezTo>
                <a:cubicBezTo>
                  <a:pt x="141" y="460"/>
                  <a:pt x="141" y="460"/>
                  <a:pt x="141" y="460"/>
                </a:cubicBezTo>
                <a:cubicBezTo>
                  <a:pt x="141" y="460"/>
                  <a:pt x="141" y="460"/>
                  <a:pt x="134" y="460"/>
                </a:cubicBezTo>
                <a:cubicBezTo>
                  <a:pt x="141" y="460"/>
                  <a:pt x="134" y="467"/>
                  <a:pt x="134" y="467"/>
                </a:cubicBezTo>
                <a:cubicBezTo>
                  <a:pt x="141" y="474"/>
                  <a:pt x="134" y="474"/>
                  <a:pt x="134" y="474"/>
                </a:cubicBezTo>
                <a:cubicBezTo>
                  <a:pt x="134" y="481"/>
                  <a:pt x="127" y="481"/>
                  <a:pt x="127" y="481"/>
                </a:cubicBezTo>
                <a:cubicBezTo>
                  <a:pt x="127" y="481"/>
                  <a:pt x="134" y="481"/>
                  <a:pt x="134" y="474"/>
                </a:cubicBezTo>
                <a:lnTo>
                  <a:pt x="127" y="474"/>
                </a:lnTo>
                <a:cubicBezTo>
                  <a:pt x="127" y="474"/>
                  <a:pt x="127" y="474"/>
                  <a:pt x="127" y="481"/>
                </a:cubicBezTo>
                <a:cubicBezTo>
                  <a:pt x="170" y="523"/>
                  <a:pt x="233" y="551"/>
                  <a:pt x="297" y="551"/>
                </a:cubicBezTo>
                <a:cubicBezTo>
                  <a:pt x="417" y="551"/>
                  <a:pt x="516" y="460"/>
                  <a:pt x="537" y="347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2"/>
                  <a:pt x="530" y="332"/>
                  <a:pt x="530" y="332"/>
                </a:cubicBezTo>
                <a:cubicBezTo>
                  <a:pt x="530" y="332"/>
                  <a:pt x="530" y="332"/>
                  <a:pt x="530" y="325"/>
                </a:cubicBezTo>
                <a:cubicBezTo>
                  <a:pt x="530" y="325"/>
                  <a:pt x="530" y="325"/>
                  <a:pt x="530" y="318"/>
                </a:cubicBezTo>
                <a:lnTo>
                  <a:pt x="530" y="311"/>
                </a:lnTo>
                <a:cubicBezTo>
                  <a:pt x="530" y="311"/>
                  <a:pt x="530" y="311"/>
                  <a:pt x="523" y="311"/>
                </a:cubicBezTo>
                <a:cubicBezTo>
                  <a:pt x="523" y="304"/>
                  <a:pt x="523" y="304"/>
                  <a:pt x="523" y="304"/>
                </a:cubicBezTo>
                <a:cubicBezTo>
                  <a:pt x="516" y="304"/>
                  <a:pt x="516" y="304"/>
                  <a:pt x="516" y="304"/>
                </a:cubicBezTo>
                <a:cubicBezTo>
                  <a:pt x="516" y="304"/>
                  <a:pt x="516" y="304"/>
                  <a:pt x="523" y="304"/>
                </a:cubicBezTo>
                <a:lnTo>
                  <a:pt x="516" y="304"/>
                </a:lnTo>
                <a:lnTo>
                  <a:pt x="516" y="297"/>
                </a:lnTo>
                <a:cubicBezTo>
                  <a:pt x="516" y="297"/>
                  <a:pt x="516" y="297"/>
                  <a:pt x="516" y="290"/>
                </a:cubicBezTo>
                <a:cubicBezTo>
                  <a:pt x="516" y="297"/>
                  <a:pt x="516" y="297"/>
                  <a:pt x="509" y="297"/>
                </a:cubicBezTo>
                <a:cubicBezTo>
                  <a:pt x="509" y="290"/>
                  <a:pt x="509" y="290"/>
                  <a:pt x="509" y="290"/>
                </a:cubicBezTo>
                <a:cubicBezTo>
                  <a:pt x="509" y="290"/>
                  <a:pt x="509" y="290"/>
                  <a:pt x="509" y="297"/>
                </a:cubicBezTo>
                <a:cubicBezTo>
                  <a:pt x="509" y="297"/>
                  <a:pt x="509" y="297"/>
                  <a:pt x="502" y="297"/>
                </a:cubicBezTo>
                <a:lnTo>
                  <a:pt x="502" y="304"/>
                </a:lnTo>
                <a:cubicBezTo>
                  <a:pt x="495" y="304"/>
                  <a:pt x="495" y="304"/>
                  <a:pt x="495" y="304"/>
                </a:cubicBezTo>
                <a:lnTo>
                  <a:pt x="488" y="311"/>
                </a:lnTo>
                <a:cubicBezTo>
                  <a:pt x="481" y="311"/>
                  <a:pt x="481" y="311"/>
                  <a:pt x="481" y="311"/>
                </a:cubicBezTo>
                <a:cubicBezTo>
                  <a:pt x="481" y="311"/>
                  <a:pt x="481" y="311"/>
                  <a:pt x="481" y="318"/>
                </a:cubicBezTo>
                <a:lnTo>
                  <a:pt x="481" y="325"/>
                </a:lnTo>
                <a:cubicBezTo>
                  <a:pt x="481" y="325"/>
                  <a:pt x="481" y="325"/>
                  <a:pt x="481" y="332"/>
                </a:cubicBezTo>
                <a:cubicBezTo>
                  <a:pt x="481" y="332"/>
                  <a:pt x="481" y="332"/>
                  <a:pt x="474" y="332"/>
                </a:cubicBezTo>
                <a:cubicBezTo>
                  <a:pt x="474" y="325"/>
                  <a:pt x="474" y="325"/>
                  <a:pt x="466" y="325"/>
                </a:cubicBezTo>
                <a:cubicBezTo>
                  <a:pt x="466" y="325"/>
                  <a:pt x="466" y="325"/>
                  <a:pt x="466" y="318"/>
                </a:cubicBezTo>
                <a:lnTo>
                  <a:pt x="466" y="311"/>
                </a:lnTo>
                <a:cubicBezTo>
                  <a:pt x="466" y="311"/>
                  <a:pt x="466" y="304"/>
                  <a:pt x="459" y="304"/>
                </a:cubicBezTo>
                <a:cubicBezTo>
                  <a:pt x="459" y="297"/>
                  <a:pt x="459" y="297"/>
                  <a:pt x="459" y="297"/>
                </a:cubicBezTo>
                <a:cubicBezTo>
                  <a:pt x="466" y="297"/>
                  <a:pt x="459" y="297"/>
                  <a:pt x="459" y="297"/>
                </a:cubicBezTo>
                <a:cubicBezTo>
                  <a:pt x="452" y="297"/>
                  <a:pt x="452" y="297"/>
                  <a:pt x="452" y="297"/>
                </a:cubicBezTo>
                <a:cubicBezTo>
                  <a:pt x="452" y="297"/>
                  <a:pt x="452" y="297"/>
                  <a:pt x="452" y="290"/>
                </a:cubicBezTo>
                <a:cubicBezTo>
                  <a:pt x="452" y="297"/>
                  <a:pt x="452" y="290"/>
                  <a:pt x="452" y="290"/>
                </a:cubicBezTo>
                <a:cubicBezTo>
                  <a:pt x="445" y="290"/>
                  <a:pt x="445" y="290"/>
                  <a:pt x="445" y="290"/>
                </a:cubicBezTo>
                <a:cubicBezTo>
                  <a:pt x="445" y="283"/>
                  <a:pt x="445" y="283"/>
                  <a:pt x="445" y="283"/>
                </a:cubicBezTo>
                <a:cubicBezTo>
                  <a:pt x="445" y="283"/>
                  <a:pt x="438" y="290"/>
                  <a:pt x="438" y="283"/>
                </a:cubicBezTo>
                <a:lnTo>
                  <a:pt x="431" y="283"/>
                </a:lnTo>
                <a:cubicBezTo>
                  <a:pt x="431" y="290"/>
                  <a:pt x="431" y="290"/>
                  <a:pt x="431" y="290"/>
                </a:cubicBezTo>
                <a:lnTo>
                  <a:pt x="431" y="283"/>
                </a:lnTo>
                <a:cubicBezTo>
                  <a:pt x="424" y="283"/>
                  <a:pt x="424" y="283"/>
                  <a:pt x="424" y="283"/>
                </a:cubicBezTo>
                <a:cubicBezTo>
                  <a:pt x="417" y="283"/>
                  <a:pt x="417" y="283"/>
                  <a:pt x="417" y="283"/>
                </a:cubicBezTo>
                <a:lnTo>
                  <a:pt x="410" y="283"/>
                </a:lnTo>
                <a:cubicBezTo>
                  <a:pt x="410" y="283"/>
                  <a:pt x="403" y="283"/>
                  <a:pt x="403" y="276"/>
                </a:cubicBezTo>
                <a:cubicBezTo>
                  <a:pt x="403" y="276"/>
                  <a:pt x="403" y="276"/>
                  <a:pt x="403" y="269"/>
                </a:cubicBezTo>
                <a:cubicBezTo>
                  <a:pt x="396" y="269"/>
                  <a:pt x="396" y="269"/>
                  <a:pt x="396" y="269"/>
                </a:cubicBezTo>
                <a:cubicBezTo>
                  <a:pt x="396" y="269"/>
                  <a:pt x="396" y="269"/>
                  <a:pt x="396" y="276"/>
                </a:cubicBezTo>
                <a:cubicBezTo>
                  <a:pt x="396" y="276"/>
                  <a:pt x="396" y="276"/>
                  <a:pt x="396" y="283"/>
                </a:cubicBezTo>
                <a:cubicBezTo>
                  <a:pt x="396" y="283"/>
                  <a:pt x="396" y="283"/>
                  <a:pt x="403" y="283"/>
                </a:cubicBezTo>
                <a:cubicBezTo>
                  <a:pt x="403" y="283"/>
                  <a:pt x="403" y="283"/>
                  <a:pt x="396" y="283"/>
                </a:cubicBezTo>
                <a:lnTo>
                  <a:pt x="403" y="283"/>
                </a:lnTo>
                <a:cubicBezTo>
                  <a:pt x="396" y="283"/>
                  <a:pt x="396" y="283"/>
                  <a:pt x="403" y="283"/>
                </a:cubicBezTo>
                <a:lnTo>
                  <a:pt x="403" y="290"/>
                </a:lnTo>
                <a:cubicBezTo>
                  <a:pt x="403" y="283"/>
                  <a:pt x="403" y="283"/>
                  <a:pt x="403" y="283"/>
                </a:cubicBezTo>
                <a:lnTo>
                  <a:pt x="403" y="290"/>
                </a:lnTo>
                <a:cubicBezTo>
                  <a:pt x="410" y="290"/>
                  <a:pt x="410" y="290"/>
                  <a:pt x="410" y="290"/>
                </a:cubicBezTo>
                <a:cubicBezTo>
                  <a:pt x="417" y="283"/>
                  <a:pt x="417" y="283"/>
                  <a:pt x="417" y="283"/>
                </a:cubicBezTo>
                <a:lnTo>
                  <a:pt x="417" y="290"/>
                </a:lnTo>
                <a:lnTo>
                  <a:pt x="424" y="290"/>
                </a:lnTo>
                <a:cubicBezTo>
                  <a:pt x="424" y="290"/>
                  <a:pt x="424" y="290"/>
                  <a:pt x="424" y="297"/>
                </a:cubicBezTo>
                <a:cubicBezTo>
                  <a:pt x="424" y="304"/>
                  <a:pt x="424" y="304"/>
                  <a:pt x="424" y="304"/>
                </a:cubicBezTo>
                <a:cubicBezTo>
                  <a:pt x="417" y="304"/>
                  <a:pt x="417" y="304"/>
                  <a:pt x="417" y="304"/>
                </a:cubicBezTo>
                <a:lnTo>
                  <a:pt x="417" y="311"/>
                </a:lnTo>
                <a:cubicBezTo>
                  <a:pt x="410" y="311"/>
                  <a:pt x="410" y="311"/>
                  <a:pt x="410" y="311"/>
                </a:cubicBezTo>
                <a:lnTo>
                  <a:pt x="403" y="311"/>
                </a:lnTo>
                <a:cubicBezTo>
                  <a:pt x="403" y="318"/>
                  <a:pt x="403" y="318"/>
                  <a:pt x="396" y="318"/>
                </a:cubicBezTo>
                <a:lnTo>
                  <a:pt x="389" y="318"/>
                </a:lnTo>
                <a:cubicBezTo>
                  <a:pt x="382" y="325"/>
                  <a:pt x="382" y="325"/>
                  <a:pt x="382" y="318"/>
                </a:cubicBezTo>
                <a:cubicBezTo>
                  <a:pt x="382" y="318"/>
                  <a:pt x="382" y="318"/>
                  <a:pt x="382" y="311"/>
                </a:cubicBezTo>
                <a:cubicBezTo>
                  <a:pt x="382" y="311"/>
                  <a:pt x="375" y="311"/>
                  <a:pt x="375" y="304"/>
                </a:cubicBezTo>
                <a:cubicBezTo>
                  <a:pt x="375" y="304"/>
                  <a:pt x="375" y="304"/>
                  <a:pt x="368" y="297"/>
                </a:cubicBezTo>
                <a:cubicBezTo>
                  <a:pt x="368" y="297"/>
                  <a:pt x="368" y="297"/>
                  <a:pt x="368" y="290"/>
                </a:cubicBezTo>
                <a:cubicBezTo>
                  <a:pt x="368" y="283"/>
                  <a:pt x="361" y="283"/>
                  <a:pt x="361" y="283"/>
                </a:cubicBezTo>
                <a:cubicBezTo>
                  <a:pt x="361" y="276"/>
                  <a:pt x="361" y="276"/>
                  <a:pt x="361" y="276"/>
                </a:cubicBezTo>
                <a:cubicBezTo>
                  <a:pt x="361" y="269"/>
                  <a:pt x="353" y="269"/>
                  <a:pt x="353" y="269"/>
                </a:cubicBezTo>
                <a:cubicBezTo>
                  <a:pt x="353" y="269"/>
                  <a:pt x="353" y="269"/>
                  <a:pt x="361" y="262"/>
                </a:cubicBezTo>
                <a:cubicBezTo>
                  <a:pt x="361" y="254"/>
                  <a:pt x="361" y="254"/>
                  <a:pt x="361" y="254"/>
                </a:cubicBezTo>
                <a:cubicBezTo>
                  <a:pt x="361" y="254"/>
                  <a:pt x="361" y="254"/>
                  <a:pt x="353" y="254"/>
                </a:cubicBezTo>
                <a:cubicBezTo>
                  <a:pt x="353" y="254"/>
                  <a:pt x="353" y="254"/>
                  <a:pt x="346" y="254"/>
                </a:cubicBezTo>
                <a:cubicBezTo>
                  <a:pt x="346" y="254"/>
                  <a:pt x="346" y="247"/>
                  <a:pt x="346" y="254"/>
                </a:cubicBezTo>
                <a:cubicBezTo>
                  <a:pt x="346" y="254"/>
                  <a:pt x="346" y="254"/>
                  <a:pt x="339" y="254"/>
                </a:cubicBezTo>
                <a:cubicBezTo>
                  <a:pt x="339" y="247"/>
                  <a:pt x="339" y="247"/>
                  <a:pt x="339" y="247"/>
                </a:cubicBezTo>
                <a:cubicBezTo>
                  <a:pt x="332" y="247"/>
                  <a:pt x="332" y="247"/>
                  <a:pt x="332" y="247"/>
                </a:cubicBezTo>
                <a:cubicBezTo>
                  <a:pt x="339" y="247"/>
                  <a:pt x="339" y="247"/>
                  <a:pt x="332" y="247"/>
                </a:cubicBezTo>
                <a:lnTo>
                  <a:pt x="339" y="247"/>
                </a:lnTo>
                <a:lnTo>
                  <a:pt x="332" y="247"/>
                </a:lnTo>
                <a:cubicBezTo>
                  <a:pt x="332" y="240"/>
                  <a:pt x="332" y="240"/>
                  <a:pt x="332" y="240"/>
                </a:cubicBezTo>
                <a:cubicBezTo>
                  <a:pt x="332" y="240"/>
                  <a:pt x="332" y="240"/>
                  <a:pt x="339" y="240"/>
                </a:cubicBezTo>
                <a:cubicBezTo>
                  <a:pt x="332" y="240"/>
                  <a:pt x="332" y="240"/>
                  <a:pt x="332" y="240"/>
                </a:cubicBezTo>
                <a:lnTo>
                  <a:pt x="339" y="240"/>
                </a:lnTo>
                <a:lnTo>
                  <a:pt x="346" y="240"/>
                </a:lnTo>
                <a:cubicBezTo>
                  <a:pt x="346" y="240"/>
                  <a:pt x="346" y="240"/>
                  <a:pt x="339" y="240"/>
                </a:cubicBezTo>
                <a:cubicBezTo>
                  <a:pt x="339" y="240"/>
                  <a:pt x="339" y="240"/>
                  <a:pt x="339" y="233"/>
                </a:cubicBezTo>
                <a:lnTo>
                  <a:pt x="346" y="240"/>
                </a:lnTo>
                <a:lnTo>
                  <a:pt x="346" y="233"/>
                </a:lnTo>
                <a:cubicBezTo>
                  <a:pt x="346" y="240"/>
                  <a:pt x="346" y="240"/>
                  <a:pt x="346" y="240"/>
                </a:cubicBezTo>
                <a:cubicBezTo>
                  <a:pt x="346" y="233"/>
                  <a:pt x="346" y="233"/>
                  <a:pt x="346" y="233"/>
                </a:cubicBezTo>
                <a:lnTo>
                  <a:pt x="353" y="233"/>
                </a:lnTo>
                <a:cubicBezTo>
                  <a:pt x="353" y="233"/>
                  <a:pt x="353" y="233"/>
                  <a:pt x="361" y="233"/>
                </a:cubicBezTo>
                <a:cubicBezTo>
                  <a:pt x="361" y="233"/>
                  <a:pt x="361" y="240"/>
                  <a:pt x="368" y="240"/>
                </a:cubicBezTo>
                <a:lnTo>
                  <a:pt x="375" y="240"/>
                </a:lnTo>
                <a:lnTo>
                  <a:pt x="375" y="233"/>
                </a:lnTo>
                <a:cubicBezTo>
                  <a:pt x="375" y="226"/>
                  <a:pt x="375" y="226"/>
                  <a:pt x="375" y="226"/>
                </a:cubicBezTo>
                <a:lnTo>
                  <a:pt x="368" y="226"/>
                </a:lnTo>
                <a:lnTo>
                  <a:pt x="361" y="226"/>
                </a:lnTo>
                <a:cubicBezTo>
                  <a:pt x="361" y="226"/>
                  <a:pt x="368" y="226"/>
                  <a:pt x="368" y="219"/>
                </a:cubicBezTo>
                <a:cubicBezTo>
                  <a:pt x="368" y="219"/>
                  <a:pt x="368" y="219"/>
                  <a:pt x="361" y="219"/>
                </a:cubicBezTo>
                <a:cubicBezTo>
                  <a:pt x="353" y="219"/>
                  <a:pt x="353" y="219"/>
                  <a:pt x="353" y="219"/>
                </a:cubicBezTo>
                <a:cubicBezTo>
                  <a:pt x="353" y="219"/>
                  <a:pt x="361" y="219"/>
                  <a:pt x="361" y="226"/>
                </a:cubicBezTo>
                <a:cubicBezTo>
                  <a:pt x="361" y="226"/>
                  <a:pt x="361" y="226"/>
                  <a:pt x="353" y="226"/>
                </a:cubicBezTo>
                <a:cubicBezTo>
                  <a:pt x="353" y="219"/>
                  <a:pt x="353" y="219"/>
                  <a:pt x="353" y="219"/>
                </a:cubicBezTo>
                <a:cubicBezTo>
                  <a:pt x="353" y="219"/>
                  <a:pt x="353" y="219"/>
                  <a:pt x="346" y="219"/>
                </a:cubicBezTo>
                <a:cubicBezTo>
                  <a:pt x="346" y="219"/>
                  <a:pt x="346" y="219"/>
                  <a:pt x="353" y="219"/>
                </a:cubicBezTo>
                <a:cubicBezTo>
                  <a:pt x="346" y="219"/>
                  <a:pt x="346" y="219"/>
                  <a:pt x="346" y="219"/>
                </a:cubicBezTo>
                <a:cubicBezTo>
                  <a:pt x="346" y="219"/>
                  <a:pt x="339" y="219"/>
                  <a:pt x="346" y="219"/>
                </a:cubicBezTo>
                <a:cubicBezTo>
                  <a:pt x="346" y="226"/>
                  <a:pt x="346" y="226"/>
                  <a:pt x="346" y="226"/>
                </a:cubicBezTo>
                <a:cubicBezTo>
                  <a:pt x="346" y="226"/>
                  <a:pt x="346" y="226"/>
                  <a:pt x="339" y="226"/>
                </a:cubicBezTo>
                <a:cubicBezTo>
                  <a:pt x="339" y="226"/>
                  <a:pt x="339" y="226"/>
                  <a:pt x="339" y="233"/>
                </a:cubicBezTo>
                <a:cubicBezTo>
                  <a:pt x="339" y="240"/>
                  <a:pt x="339" y="240"/>
                  <a:pt x="339" y="240"/>
                </a:cubicBezTo>
                <a:lnTo>
                  <a:pt x="332" y="240"/>
                </a:lnTo>
                <a:cubicBezTo>
                  <a:pt x="332" y="240"/>
                  <a:pt x="332" y="240"/>
                  <a:pt x="325" y="240"/>
                </a:cubicBezTo>
                <a:cubicBezTo>
                  <a:pt x="325" y="240"/>
                  <a:pt x="325" y="240"/>
                  <a:pt x="325" y="247"/>
                </a:cubicBezTo>
                <a:cubicBezTo>
                  <a:pt x="325" y="247"/>
                  <a:pt x="325" y="247"/>
                  <a:pt x="325" y="254"/>
                </a:cubicBezTo>
                <a:lnTo>
                  <a:pt x="325" y="247"/>
                </a:lnTo>
                <a:cubicBezTo>
                  <a:pt x="325" y="247"/>
                  <a:pt x="325" y="247"/>
                  <a:pt x="318" y="254"/>
                </a:cubicBezTo>
                <a:cubicBezTo>
                  <a:pt x="318" y="247"/>
                  <a:pt x="318" y="247"/>
                  <a:pt x="318" y="247"/>
                </a:cubicBezTo>
                <a:lnTo>
                  <a:pt x="325" y="247"/>
                </a:lnTo>
                <a:lnTo>
                  <a:pt x="318" y="247"/>
                </a:lnTo>
                <a:cubicBezTo>
                  <a:pt x="318" y="247"/>
                  <a:pt x="318" y="247"/>
                  <a:pt x="318" y="240"/>
                </a:cubicBezTo>
                <a:cubicBezTo>
                  <a:pt x="318" y="247"/>
                  <a:pt x="318" y="240"/>
                  <a:pt x="318" y="240"/>
                </a:cubicBezTo>
                <a:lnTo>
                  <a:pt x="318" y="233"/>
                </a:lnTo>
                <a:cubicBezTo>
                  <a:pt x="318" y="233"/>
                  <a:pt x="318" y="233"/>
                  <a:pt x="311" y="233"/>
                </a:cubicBezTo>
                <a:lnTo>
                  <a:pt x="304" y="226"/>
                </a:lnTo>
                <a:cubicBezTo>
                  <a:pt x="297" y="226"/>
                  <a:pt x="297" y="226"/>
                  <a:pt x="297" y="226"/>
                </a:cubicBezTo>
                <a:lnTo>
                  <a:pt x="297" y="219"/>
                </a:lnTo>
                <a:lnTo>
                  <a:pt x="297" y="226"/>
                </a:lnTo>
                <a:cubicBezTo>
                  <a:pt x="297" y="233"/>
                  <a:pt x="297" y="233"/>
                  <a:pt x="297" y="233"/>
                </a:cubicBezTo>
                <a:lnTo>
                  <a:pt x="304" y="233"/>
                </a:lnTo>
                <a:cubicBezTo>
                  <a:pt x="311" y="240"/>
                  <a:pt x="311" y="240"/>
                  <a:pt x="311" y="240"/>
                </a:cubicBezTo>
                <a:lnTo>
                  <a:pt x="304" y="240"/>
                </a:lnTo>
                <a:cubicBezTo>
                  <a:pt x="311" y="240"/>
                  <a:pt x="311" y="240"/>
                  <a:pt x="311" y="240"/>
                </a:cubicBezTo>
                <a:cubicBezTo>
                  <a:pt x="311" y="240"/>
                  <a:pt x="311" y="240"/>
                  <a:pt x="311" y="247"/>
                </a:cubicBezTo>
                <a:cubicBezTo>
                  <a:pt x="311" y="247"/>
                  <a:pt x="311" y="247"/>
                  <a:pt x="304" y="247"/>
                </a:cubicBezTo>
                <a:lnTo>
                  <a:pt x="304" y="240"/>
                </a:lnTo>
                <a:cubicBezTo>
                  <a:pt x="304" y="240"/>
                  <a:pt x="304" y="240"/>
                  <a:pt x="297" y="240"/>
                </a:cubicBezTo>
                <a:cubicBezTo>
                  <a:pt x="297" y="233"/>
                  <a:pt x="297" y="240"/>
                  <a:pt x="297" y="233"/>
                </a:cubicBezTo>
                <a:cubicBezTo>
                  <a:pt x="297" y="233"/>
                  <a:pt x="297" y="233"/>
                  <a:pt x="290" y="233"/>
                </a:cubicBezTo>
                <a:lnTo>
                  <a:pt x="290" y="226"/>
                </a:lnTo>
                <a:lnTo>
                  <a:pt x="283" y="226"/>
                </a:lnTo>
                <a:cubicBezTo>
                  <a:pt x="283" y="226"/>
                  <a:pt x="283" y="233"/>
                  <a:pt x="276" y="233"/>
                </a:cubicBezTo>
                <a:cubicBezTo>
                  <a:pt x="276" y="226"/>
                  <a:pt x="276" y="233"/>
                  <a:pt x="276" y="233"/>
                </a:cubicBezTo>
                <a:cubicBezTo>
                  <a:pt x="276" y="233"/>
                  <a:pt x="276" y="226"/>
                  <a:pt x="269" y="233"/>
                </a:cubicBezTo>
                <a:cubicBezTo>
                  <a:pt x="269" y="240"/>
                  <a:pt x="262" y="233"/>
                  <a:pt x="262" y="240"/>
                </a:cubicBezTo>
                <a:cubicBezTo>
                  <a:pt x="262" y="240"/>
                  <a:pt x="262" y="240"/>
                  <a:pt x="262" y="247"/>
                </a:cubicBezTo>
                <a:lnTo>
                  <a:pt x="255" y="247"/>
                </a:lnTo>
                <a:cubicBezTo>
                  <a:pt x="255" y="247"/>
                  <a:pt x="255" y="247"/>
                  <a:pt x="255" y="254"/>
                </a:cubicBezTo>
                <a:lnTo>
                  <a:pt x="248" y="254"/>
                </a:lnTo>
                <a:cubicBezTo>
                  <a:pt x="248" y="254"/>
                  <a:pt x="248" y="254"/>
                  <a:pt x="240" y="254"/>
                </a:cubicBezTo>
                <a:cubicBezTo>
                  <a:pt x="240" y="247"/>
                  <a:pt x="240" y="247"/>
                  <a:pt x="240" y="247"/>
                </a:cubicBezTo>
                <a:cubicBezTo>
                  <a:pt x="233" y="247"/>
                  <a:pt x="240" y="247"/>
                  <a:pt x="240" y="247"/>
                </a:cubicBezTo>
                <a:lnTo>
                  <a:pt x="233" y="247"/>
                </a:lnTo>
                <a:cubicBezTo>
                  <a:pt x="233" y="247"/>
                  <a:pt x="233" y="247"/>
                  <a:pt x="240" y="247"/>
                </a:cubicBezTo>
                <a:cubicBezTo>
                  <a:pt x="240" y="247"/>
                  <a:pt x="240" y="247"/>
                  <a:pt x="233" y="247"/>
                </a:cubicBezTo>
                <a:lnTo>
                  <a:pt x="233" y="240"/>
                </a:lnTo>
                <a:cubicBezTo>
                  <a:pt x="240" y="240"/>
                  <a:pt x="240" y="240"/>
                  <a:pt x="240" y="233"/>
                </a:cubicBezTo>
                <a:cubicBezTo>
                  <a:pt x="240" y="233"/>
                  <a:pt x="240" y="233"/>
                  <a:pt x="233" y="233"/>
                </a:cubicBezTo>
                <a:lnTo>
                  <a:pt x="240" y="233"/>
                </a:lnTo>
                <a:cubicBezTo>
                  <a:pt x="240" y="226"/>
                  <a:pt x="240" y="226"/>
                  <a:pt x="240" y="226"/>
                </a:cubicBezTo>
                <a:lnTo>
                  <a:pt x="248" y="226"/>
                </a:lnTo>
                <a:cubicBezTo>
                  <a:pt x="248" y="226"/>
                  <a:pt x="255" y="233"/>
                  <a:pt x="255" y="226"/>
                </a:cubicBezTo>
                <a:lnTo>
                  <a:pt x="255" y="233"/>
                </a:lnTo>
                <a:cubicBezTo>
                  <a:pt x="255" y="226"/>
                  <a:pt x="255" y="226"/>
                  <a:pt x="255" y="226"/>
                </a:cubicBezTo>
                <a:cubicBezTo>
                  <a:pt x="262" y="226"/>
                  <a:pt x="262" y="226"/>
                  <a:pt x="262" y="226"/>
                </a:cubicBezTo>
                <a:lnTo>
                  <a:pt x="255" y="226"/>
                </a:lnTo>
                <a:cubicBezTo>
                  <a:pt x="255" y="226"/>
                  <a:pt x="255" y="226"/>
                  <a:pt x="262" y="219"/>
                </a:cubicBezTo>
                <a:cubicBezTo>
                  <a:pt x="262" y="226"/>
                  <a:pt x="262" y="226"/>
                  <a:pt x="262" y="226"/>
                </a:cubicBezTo>
                <a:lnTo>
                  <a:pt x="262" y="219"/>
                </a:lnTo>
                <a:cubicBezTo>
                  <a:pt x="255" y="219"/>
                  <a:pt x="262" y="219"/>
                  <a:pt x="255" y="219"/>
                </a:cubicBezTo>
                <a:cubicBezTo>
                  <a:pt x="255" y="212"/>
                  <a:pt x="255" y="212"/>
                  <a:pt x="255" y="212"/>
                </a:cubicBezTo>
                <a:lnTo>
                  <a:pt x="255" y="219"/>
                </a:lnTo>
                <a:cubicBezTo>
                  <a:pt x="255" y="212"/>
                  <a:pt x="255" y="212"/>
                  <a:pt x="248" y="212"/>
                </a:cubicBezTo>
                <a:lnTo>
                  <a:pt x="255" y="212"/>
                </a:lnTo>
                <a:cubicBezTo>
                  <a:pt x="255" y="212"/>
                  <a:pt x="255" y="212"/>
                  <a:pt x="255" y="205"/>
                </a:cubicBezTo>
                <a:cubicBezTo>
                  <a:pt x="255" y="205"/>
                  <a:pt x="255" y="205"/>
                  <a:pt x="262" y="205"/>
                </a:cubicBezTo>
                <a:lnTo>
                  <a:pt x="262" y="212"/>
                </a:lnTo>
                <a:cubicBezTo>
                  <a:pt x="262" y="205"/>
                  <a:pt x="262" y="212"/>
                  <a:pt x="262" y="212"/>
                </a:cubicBezTo>
                <a:cubicBezTo>
                  <a:pt x="262" y="205"/>
                  <a:pt x="262" y="205"/>
                  <a:pt x="262" y="205"/>
                </a:cubicBezTo>
                <a:cubicBezTo>
                  <a:pt x="262" y="205"/>
                  <a:pt x="262" y="205"/>
                  <a:pt x="269" y="205"/>
                </a:cubicBezTo>
                <a:cubicBezTo>
                  <a:pt x="269" y="198"/>
                  <a:pt x="269" y="198"/>
                  <a:pt x="269" y="198"/>
                </a:cubicBezTo>
                <a:lnTo>
                  <a:pt x="276" y="198"/>
                </a:lnTo>
                <a:cubicBezTo>
                  <a:pt x="276" y="198"/>
                  <a:pt x="276" y="191"/>
                  <a:pt x="283" y="198"/>
                </a:cubicBezTo>
                <a:cubicBezTo>
                  <a:pt x="283" y="198"/>
                  <a:pt x="283" y="198"/>
                  <a:pt x="283" y="191"/>
                </a:cubicBezTo>
                <a:cubicBezTo>
                  <a:pt x="283" y="191"/>
                  <a:pt x="283" y="191"/>
                  <a:pt x="283" y="198"/>
                </a:cubicBezTo>
                <a:cubicBezTo>
                  <a:pt x="283" y="198"/>
                  <a:pt x="283" y="198"/>
                  <a:pt x="283" y="191"/>
                </a:cubicBezTo>
                <a:cubicBezTo>
                  <a:pt x="283" y="191"/>
                  <a:pt x="283" y="191"/>
                  <a:pt x="290" y="191"/>
                </a:cubicBezTo>
                <a:lnTo>
                  <a:pt x="283" y="191"/>
                </a:lnTo>
                <a:cubicBezTo>
                  <a:pt x="283" y="191"/>
                  <a:pt x="283" y="191"/>
                  <a:pt x="283" y="184"/>
                </a:cubicBezTo>
                <a:cubicBezTo>
                  <a:pt x="283" y="184"/>
                  <a:pt x="283" y="184"/>
                  <a:pt x="290" y="184"/>
                </a:cubicBezTo>
                <a:lnTo>
                  <a:pt x="290" y="191"/>
                </a:lnTo>
                <a:lnTo>
                  <a:pt x="297" y="191"/>
                </a:lnTo>
                <a:lnTo>
                  <a:pt x="304" y="191"/>
                </a:lnTo>
                <a:cubicBezTo>
                  <a:pt x="304" y="191"/>
                  <a:pt x="304" y="191"/>
                  <a:pt x="311" y="191"/>
                </a:cubicBezTo>
                <a:lnTo>
                  <a:pt x="318" y="191"/>
                </a:lnTo>
                <a:cubicBezTo>
                  <a:pt x="318" y="184"/>
                  <a:pt x="318" y="191"/>
                  <a:pt x="318" y="184"/>
                </a:cubicBezTo>
                <a:lnTo>
                  <a:pt x="318" y="177"/>
                </a:lnTo>
                <a:cubicBezTo>
                  <a:pt x="325" y="177"/>
                  <a:pt x="325" y="177"/>
                  <a:pt x="325" y="177"/>
                </a:cubicBezTo>
                <a:cubicBezTo>
                  <a:pt x="325" y="177"/>
                  <a:pt x="325" y="177"/>
                  <a:pt x="325" y="184"/>
                </a:cubicBezTo>
                <a:cubicBezTo>
                  <a:pt x="325" y="184"/>
                  <a:pt x="325" y="184"/>
                  <a:pt x="325" y="177"/>
                </a:cubicBezTo>
                <a:cubicBezTo>
                  <a:pt x="325" y="177"/>
                  <a:pt x="325" y="177"/>
                  <a:pt x="332" y="177"/>
                </a:cubicBezTo>
                <a:lnTo>
                  <a:pt x="325" y="177"/>
                </a:lnTo>
                <a:cubicBezTo>
                  <a:pt x="325" y="177"/>
                  <a:pt x="325" y="177"/>
                  <a:pt x="325" y="170"/>
                </a:cubicBezTo>
                <a:cubicBezTo>
                  <a:pt x="332" y="170"/>
                  <a:pt x="332" y="170"/>
                  <a:pt x="332" y="170"/>
                </a:cubicBezTo>
                <a:lnTo>
                  <a:pt x="339" y="170"/>
                </a:lnTo>
                <a:lnTo>
                  <a:pt x="346" y="170"/>
                </a:lnTo>
                <a:lnTo>
                  <a:pt x="339" y="170"/>
                </a:lnTo>
                <a:lnTo>
                  <a:pt x="339" y="163"/>
                </a:lnTo>
                <a:lnTo>
                  <a:pt x="339" y="170"/>
                </a:lnTo>
                <a:cubicBezTo>
                  <a:pt x="339" y="170"/>
                  <a:pt x="339" y="170"/>
                  <a:pt x="332" y="170"/>
                </a:cubicBezTo>
                <a:cubicBezTo>
                  <a:pt x="325" y="170"/>
                  <a:pt x="325" y="170"/>
                  <a:pt x="325" y="170"/>
                </a:cubicBezTo>
                <a:cubicBezTo>
                  <a:pt x="318" y="170"/>
                  <a:pt x="318" y="163"/>
                  <a:pt x="318" y="163"/>
                </a:cubicBezTo>
                <a:cubicBezTo>
                  <a:pt x="318" y="163"/>
                  <a:pt x="318" y="163"/>
                  <a:pt x="318" y="156"/>
                </a:cubicBezTo>
                <a:lnTo>
                  <a:pt x="325" y="156"/>
                </a:lnTo>
                <a:lnTo>
                  <a:pt x="332" y="149"/>
                </a:lnTo>
                <a:cubicBezTo>
                  <a:pt x="332" y="141"/>
                  <a:pt x="332" y="141"/>
                  <a:pt x="332" y="141"/>
                </a:cubicBezTo>
                <a:cubicBezTo>
                  <a:pt x="332" y="141"/>
                  <a:pt x="332" y="141"/>
                  <a:pt x="325" y="141"/>
                </a:cubicBezTo>
                <a:cubicBezTo>
                  <a:pt x="325" y="141"/>
                  <a:pt x="325" y="141"/>
                  <a:pt x="325" y="149"/>
                </a:cubicBezTo>
                <a:cubicBezTo>
                  <a:pt x="318" y="149"/>
                  <a:pt x="318" y="149"/>
                  <a:pt x="318" y="149"/>
                </a:cubicBezTo>
                <a:cubicBezTo>
                  <a:pt x="318" y="149"/>
                  <a:pt x="318" y="149"/>
                  <a:pt x="318" y="156"/>
                </a:cubicBezTo>
                <a:cubicBezTo>
                  <a:pt x="311" y="156"/>
                  <a:pt x="311" y="156"/>
                  <a:pt x="311" y="156"/>
                </a:cubicBezTo>
                <a:cubicBezTo>
                  <a:pt x="311" y="163"/>
                  <a:pt x="311" y="163"/>
                  <a:pt x="311" y="163"/>
                </a:cubicBezTo>
                <a:cubicBezTo>
                  <a:pt x="311" y="170"/>
                  <a:pt x="311" y="170"/>
                  <a:pt x="311" y="170"/>
                </a:cubicBezTo>
                <a:lnTo>
                  <a:pt x="304" y="170"/>
                </a:lnTo>
                <a:cubicBezTo>
                  <a:pt x="311" y="170"/>
                  <a:pt x="311" y="170"/>
                  <a:pt x="311" y="170"/>
                </a:cubicBezTo>
                <a:lnTo>
                  <a:pt x="311" y="177"/>
                </a:lnTo>
                <a:lnTo>
                  <a:pt x="304" y="177"/>
                </a:lnTo>
                <a:lnTo>
                  <a:pt x="311" y="177"/>
                </a:lnTo>
                <a:cubicBezTo>
                  <a:pt x="304" y="177"/>
                  <a:pt x="304" y="177"/>
                  <a:pt x="304" y="177"/>
                </a:cubicBezTo>
                <a:cubicBezTo>
                  <a:pt x="304" y="184"/>
                  <a:pt x="304" y="184"/>
                  <a:pt x="304" y="184"/>
                </a:cubicBezTo>
                <a:cubicBezTo>
                  <a:pt x="304" y="184"/>
                  <a:pt x="304" y="184"/>
                  <a:pt x="297" y="184"/>
                </a:cubicBezTo>
                <a:cubicBezTo>
                  <a:pt x="297" y="184"/>
                  <a:pt x="297" y="184"/>
                  <a:pt x="297" y="177"/>
                </a:cubicBezTo>
                <a:cubicBezTo>
                  <a:pt x="297" y="177"/>
                  <a:pt x="297" y="177"/>
                  <a:pt x="290" y="177"/>
                </a:cubicBezTo>
                <a:cubicBezTo>
                  <a:pt x="290" y="177"/>
                  <a:pt x="290" y="177"/>
                  <a:pt x="290" y="170"/>
                </a:cubicBezTo>
                <a:lnTo>
                  <a:pt x="290" y="177"/>
                </a:lnTo>
                <a:cubicBezTo>
                  <a:pt x="283" y="177"/>
                  <a:pt x="283" y="177"/>
                  <a:pt x="283" y="177"/>
                </a:cubicBezTo>
                <a:cubicBezTo>
                  <a:pt x="276" y="177"/>
                  <a:pt x="276" y="177"/>
                  <a:pt x="276" y="177"/>
                </a:cubicBezTo>
                <a:lnTo>
                  <a:pt x="276" y="170"/>
                </a:lnTo>
                <a:cubicBezTo>
                  <a:pt x="276" y="170"/>
                  <a:pt x="276" y="170"/>
                  <a:pt x="276" y="177"/>
                </a:cubicBezTo>
                <a:cubicBezTo>
                  <a:pt x="276" y="170"/>
                  <a:pt x="276" y="170"/>
                  <a:pt x="276" y="170"/>
                </a:cubicBezTo>
                <a:lnTo>
                  <a:pt x="276" y="163"/>
                </a:lnTo>
                <a:cubicBezTo>
                  <a:pt x="276" y="170"/>
                  <a:pt x="276" y="163"/>
                  <a:pt x="276" y="163"/>
                </a:cubicBezTo>
                <a:lnTo>
                  <a:pt x="276" y="156"/>
                </a:lnTo>
                <a:cubicBezTo>
                  <a:pt x="283" y="156"/>
                  <a:pt x="283" y="156"/>
                  <a:pt x="283" y="156"/>
                </a:cubicBezTo>
                <a:cubicBezTo>
                  <a:pt x="283" y="156"/>
                  <a:pt x="283" y="156"/>
                  <a:pt x="290" y="156"/>
                </a:cubicBezTo>
                <a:cubicBezTo>
                  <a:pt x="290" y="156"/>
                  <a:pt x="290" y="156"/>
                  <a:pt x="290" y="149"/>
                </a:cubicBezTo>
                <a:cubicBezTo>
                  <a:pt x="297" y="149"/>
                  <a:pt x="297" y="149"/>
                  <a:pt x="297" y="149"/>
                </a:cubicBezTo>
                <a:cubicBezTo>
                  <a:pt x="297" y="141"/>
                  <a:pt x="297" y="141"/>
                  <a:pt x="297" y="141"/>
                </a:cubicBezTo>
                <a:cubicBezTo>
                  <a:pt x="297" y="134"/>
                  <a:pt x="304" y="134"/>
                  <a:pt x="304" y="134"/>
                </a:cubicBezTo>
                <a:cubicBezTo>
                  <a:pt x="311" y="134"/>
                  <a:pt x="311" y="134"/>
                  <a:pt x="311" y="134"/>
                </a:cubicBezTo>
                <a:cubicBezTo>
                  <a:pt x="311" y="134"/>
                  <a:pt x="311" y="134"/>
                  <a:pt x="311" y="127"/>
                </a:cubicBezTo>
                <a:cubicBezTo>
                  <a:pt x="311" y="127"/>
                  <a:pt x="311" y="127"/>
                  <a:pt x="318" y="127"/>
                </a:cubicBezTo>
                <a:cubicBezTo>
                  <a:pt x="318" y="127"/>
                  <a:pt x="318" y="127"/>
                  <a:pt x="318" y="120"/>
                </a:cubicBezTo>
                <a:cubicBezTo>
                  <a:pt x="318" y="127"/>
                  <a:pt x="318" y="127"/>
                  <a:pt x="325" y="127"/>
                </a:cubicBezTo>
                <a:cubicBezTo>
                  <a:pt x="325" y="120"/>
                  <a:pt x="325" y="120"/>
                  <a:pt x="325" y="120"/>
                </a:cubicBezTo>
                <a:cubicBezTo>
                  <a:pt x="332" y="120"/>
                  <a:pt x="332" y="120"/>
                  <a:pt x="332" y="120"/>
                </a:cubicBezTo>
                <a:cubicBezTo>
                  <a:pt x="339" y="120"/>
                  <a:pt x="339" y="120"/>
                  <a:pt x="339" y="120"/>
                </a:cubicBezTo>
                <a:cubicBezTo>
                  <a:pt x="339" y="120"/>
                  <a:pt x="339" y="120"/>
                  <a:pt x="346" y="120"/>
                </a:cubicBezTo>
                <a:cubicBezTo>
                  <a:pt x="346" y="120"/>
                  <a:pt x="346" y="120"/>
                  <a:pt x="339" y="120"/>
                </a:cubicBezTo>
                <a:cubicBezTo>
                  <a:pt x="339" y="127"/>
                  <a:pt x="339" y="127"/>
                  <a:pt x="346" y="127"/>
                </a:cubicBezTo>
                <a:cubicBezTo>
                  <a:pt x="346" y="127"/>
                  <a:pt x="346" y="127"/>
                  <a:pt x="353" y="127"/>
                </a:cubicBezTo>
                <a:lnTo>
                  <a:pt x="361" y="127"/>
                </a:lnTo>
                <a:cubicBezTo>
                  <a:pt x="361" y="127"/>
                  <a:pt x="361" y="127"/>
                  <a:pt x="368" y="127"/>
                </a:cubicBezTo>
                <a:lnTo>
                  <a:pt x="368" y="134"/>
                </a:lnTo>
                <a:cubicBezTo>
                  <a:pt x="368" y="134"/>
                  <a:pt x="368" y="134"/>
                  <a:pt x="375" y="134"/>
                </a:cubicBezTo>
                <a:cubicBezTo>
                  <a:pt x="375" y="141"/>
                  <a:pt x="375" y="141"/>
                  <a:pt x="375" y="141"/>
                </a:cubicBezTo>
                <a:cubicBezTo>
                  <a:pt x="368" y="141"/>
                  <a:pt x="361" y="141"/>
                  <a:pt x="353" y="141"/>
                </a:cubicBezTo>
                <a:lnTo>
                  <a:pt x="353" y="134"/>
                </a:lnTo>
                <a:cubicBezTo>
                  <a:pt x="353" y="141"/>
                  <a:pt x="353" y="141"/>
                  <a:pt x="353" y="141"/>
                </a:cubicBezTo>
                <a:cubicBezTo>
                  <a:pt x="361" y="141"/>
                  <a:pt x="361" y="141"/>
                  <a:pt x="353" y="141"/>
                </a:cubicBezTo>
                <a:cubicBezTo>
                  <a:pt x="353" y="149"/>
                  <a:pt x="361" y="149"/>
                  <a:pt x="361" y="149"/>
                </a:cubicBezTo>
                <a:cubicBezTo>
                  <a:pt x="368" y="156"/>
                  <a:pt x="368" y="156"/>
                  <a:pt x="368" y="149"/>
                </a:cubicBezTo>
                <a:cubicBezTo>
                  <a:pt x="361" y="149"/>
                  <a:pt x="361" y="149"/>
                  <a:pt x="361" y="149"/>
                </a:cubicBezTo>
                <a:cubicBezTo>
                  <a:pt x="368" y="149"/>
                  <a:pt x="368" y="149"/>
                  <a:pt x="368" y="149"/>
                </a:cubicBezTo>
                <a:cubicBezTo>
                  <a:pt x="368" y="149"/>
                  <a:pt x="368" y="149"/>
                  <a:pt x="375" y="149"/>
                </a:cubicBezTo>
                <a:cubicBezTo>
                  <a:pt x="375" y="149"/>
                  <a:pt x="375" y="149"/>
                  <a:pt x="375" y="141"/>
                </a:cubicBezTo>
                <a:cubicBezTo>
                  <a:pt x="382" y="141"/>
                  <a:pt x="382" y="141"/>
                  <a:pt x="382" y="141"/>
                </a:cubicBezTo>
                <a:cubicBezTo>
                  <a:pt x="382" y="141"/>
                  <a:pt x="382" y="141"/>
                  <a:pt x="382" y="134"/>
                </a:cubicBezTo>
                <a:cubicBezTo>
                  <a:pt x="382" y="134"/>
                  <a:pt x="382" y="134"/>
                  <a:pt x="382" y="127"/>
                </a:cubicBezTo>
                <a:lnTo>
                  <a:pt x="382" y="134"/>
                </a:lnTo>
                <a:cubicBezTo>
                  <a:pt x="382" y="134"/>
                  <a:pt x="389" y="134"/>
                  <a:pt x="389" y="127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9" y="134"/>
                  <a:pt x="389" y="134"/>
                  <a:pt x="382" y="134"/>
                </a:cubicBezTo>
                <a:cubicBezTo>
                  <a:pt x="389" y="134"/>
                  <a:pt x="389" y="141"/>
                  <a:pt x="389" y="141"/>
                </a:cubicBezTo>
                <a:cubicBezTo>
                  <a:pt x="389" y="141"/>
                  <a:pt x="389" y="141"/>
                  <a:pt x="396" y="141"/>
                </a:cubicBezTo>
                <a:cubicBezTo>
                  <a:pt x="396" y="134"/>
                  <a:pt x="396" y="134"/>
                  <a:pt x="396" y="134"/>
                </a:cubicBezTo>
                <a:lnTo>
                  <a:pt x="403" y="134"/>
                </a:lnTo>
                <a:cubicBezTo>
                  <a:pt x="403" y="134"/>
                  <a:pt x="403" y="134"/>
                  <a:pt x="403" y="127"/>
                </a:cubicBezTo>
                <a:lnTo>
                  <a:pt x="403" y="134"/>
                </a:lnTo>
                <a:cubicBezTo>
                  <a:pt x="410" y="134"/>
                  <a:pt x="403" y="127"/>
                  <a:pt x="410" y="127"/>
                </a:cubicBezTo>
                <a:cubicBezTo>
                  <a:pt x="410" y="127"/>
                  <a:pt x="410" y="127"/>
                  <a:pt x="410" y="134"/>
                </a:cubicBezTo>
                <a:cubicBezTo>
                  <a:pt x="410" y="134"/>
                  <a:pt x="410" y="134"/>
                  <a:pt x="417" y="127"/>
                </a:cubicBezTo>
                <a:cubicBezTo>
                  <a:pt x="417" y="127"/>
                  <a:pt x="417" y="134"/>
                  <a:pt x="417" y="127"/>
                </a:cubicBezTo>
                <a:cubicBezTo>
                  <a:pt x="417" y="127"/>
                  <a:pt x="417" y="127"/>
                  <a:pt x="424" y="127"/>
                </a:cubicBezTo>
                <a:cubicBezTo>
                  <a:pt x="424" y="134"/>
                  <a:pt x="424" y="134"/>
                  <a:pt x="424" y="134"/>
                </a:cubicBezTo>
                <a:lnTo>
                  <a:pt x="424" y="127"/>
                </a:lnTo>
                <a:cubicBezTo>
                  <a:pt x="431" y="127"/>
                  <a:pt x="431" y="127"/>
                  <a:pt x="431" y="127"/>
                </a:cubicBezTo>
                <a:cubicBezTo>
                  <a:pt x="431" y="127"/>
                  <a:pt x="431" y="127"/>
                  <a:pt x="438" y="127"/>
                </a:cubicBezTo>
                <a:cubicBezTo>
                  <a:pt x="438" y="127"/>
                  <a:pt x="445" y="127"/>
                  <a:pt x="452" y="134"/>
                </a:cubicBezTo>
                <a:lnTo>
                  <a:pt x="452" y="127"/>
                </a:lnTo>
                <a:cubicBezTo>
                  <a:pt x="445" y="127"/>
                  <a:pt x="452" y="127"/>
                  <a:pt x="445" y="127"/>
                </a:cubicBezTo>
                <a:cubicBezTo>
                  <a:pt x="445" y="120"/>
                  <a:pt x="445" y="120"/>
                  <a:pt x="445" y="120"/>
                </a:cubicBezTo>
                <a:cubicBezTo>
                  <a:pt x="445" y="120"/>
                  <a:pt x="445" y="113"/>
                  <a:pt x="452" y="113"/>
                </a:cubicBezTo>
                <a:cubicBezTo>
                  <a:pt x="445" y="106"/>
                  <a:pt x="438" y="99"/>
                  <a:pt x="431" y="99"/>
                </a:cubicBezTo>
                <a:cubicBezTo>
                  <a:pt x="424" y="99"/>
                  <a:pt x="424" y="99"/>
                  <a:pt x="424" y="99"/>
                </a:cubicBezTo>
                <a:cubicBezTo>
                  <a:pt x="424" y="99"/>
                  <a:pt x="424" y="99"/>
                  <a:pt x="417" y="99"/>
                </a:cubicBezTo>
                <a:cubicBezTo>
                  <a:pt x="417" y="99"/>
                  <a:pt x="417" y="99"/>
                  <a:pt x="417" y="106"/>
                </a:cubicBezTo>
                <a:cubicBezTo>
                  <a:pt x="417" y="106"/>
                  <a:pt x="417" y="106"/>
                  <a:pt x="424" y="106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0" y="106"/>
                  <a:pt x="410" y="106"/>
                  <a:pt x="410" y="106"/>
                </a:cubicBezTo>
                <a:cubicBezTo>
                  <a:pt x="410" y="106"/>
                  <a:pt x="410" y="99"/>
                  <a:pt x="417" y="99"/>
                </a:cubicBezTo>
                <a:cubicBezTo>
                  <a:pt x="417" y="99"/>
                  <a:pt x="417" y="99"/>
                  <a:pt x="417" y="92"/>
                </a:cubicBezTo>
                <a:lnTo>
                  <a:pt x="417" y="99"/>
                </a:lnTo>
                <a:cubicBezTo>
                  <a:pt x="424" y="92"/>
                  <a:pt x="424" y="92"/>
                  <a:pt x="424" y="92"/>
                </a:cubicBezTo>
                <a:cubicBezTo>
                  <a:pt x="389" y="71"/>
                  <a:pt x="346" y="57"/>
                  <a:pt x="297" y="57"/>
                </a:cubicBezTo>
                <a:cubicBezTo>
                  <a:pt x="262" y="57"/>
                  <a:pt x="226" y="71"/>
                  <a:pt x="191" y="85"/>
                </a:cubicBez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410" y="233"/>
                </a:moveTo>
                <a:lnTo>
                  <a:pt x="410" y="233"/>
                </a:lnTo>
                <a:cubicBezTo>
                  <a:pt x="410" y="233"/>
                  <a:pt x="410" y="233"/>
                  <a:pt x="403" y="233"/>
                </a:cubicBezTo>
                <a:cubicBezTo>
                  <a:pt x="410" y="233"/>
                  <a:pt x="410" y="233"/>
                  <a:pt x="410" y="233"/>
                </a:cubicBezTo>
                <a:lnTo>
                  <a:pt x="403" y="233"/>
                </a:lnTo>
                <a:cubicBezTo>
                  <a:pt x="403" y="226"/>
                  <a:pt x="403" y="226"/>
                  <a:pt x="403" y="226"/>
                </a:cubicBezTo>
                <a:lnTo>
                  <a:pt x="403" y="219"/>
                </a:lnTo>
                <a:lnTo>
                  <a:pt x="410" y="226"/>
                </a:lnTo>
                <a:cubicBezTo>
                  <a:pt x="410" y="219"/>
                  <a:pt x="410" y="219"/>
                  <a:pt x="410" y="219"/>
                </a:cubicBezTo>
                <a:cubicBezTo>
                  <a:pt x="410" y="219"/>
                  <a:pt x="410" y="219"/>
                  <a:pt x="403" y="219"/>
                </a:cubicBezTo>
                <a:cubicBezTo>
                  <a:pt x="403" y="219"/>
                  <a:pt x="403" y="219"/>
                  <a:pt x="396" y="219"/>
                </a:cubicBezTo>
                <a:lnTo>
                  <a:pt x="389" y="226"/>
                </a:lnTo>
                <a:lnTo>
                  <a:pt x="396" y="226"/>
                </a:lnTo>
                <a:cubicBezTo>
                  <a:pt x="396" y="226"/>
                  <a:pt x="389" y="233"/>
                  <a:pt x="396" y="233"/>
                </a:cubicBezTo>
                <a:cubicBezTo>
                  <a:pt x="396" y="233"/>
                  <a:pt x="396" y="233"/>
                  <a:pt x="396" y="240"/>
                </a:cubicBezTo>
                <a:lnTo>
                  <a:pt x="403" y="240"/>
                </a:lnTo>
                <a:cubicBezTo>
                  <a:pt x="396" y="240"/>
                  <a:pt x="396" y="240"/>
                  <a:pt x="396" y="240"/>
                </a:cubicBezTo>
                <a:cubicBezTo>
                  <a:pt x="396" y="247"/>
                  <a:pt x="396" y="247"/>
                  <a:pt x="396" y="247"/>
                </a:cubicBezTo>
                <a:cubicBezTo>
                  <a:pt x="396" y="247"/>
                  <a:pt x="396" y="247"/>
                  <a:pt x="403" y="247"/>
                </a:cubicBezTo>
                <a:cubicBezTo>
                  <a:pt x="403" y="254"/>
                  <a:pt x="403" y="254"/>
                  <a:pt x="410" y="254"/>
                </a:cubicBezTo>
                <a:cubicBezTo>
                  <a:pt x="410" y="247"/>
                  <a:pt x="410" y="247"/>
                  <a:pt x="410" y="247"/>
                </a:cubicBezTo>
                <a:cubicBezTo>
                  <a:pt x="410" y="240"/>
                  <a:pt x="410" y="240"/>
                  <a:pt x="410" y="240"/>
                </a:cubicBezTo>
                <a:cubicBezTo>
                  <a:pt x="410" y="233"/>
                  <a:pt x="410" y="233"/>
                  <a:pt x="410" y="233"/>
                </a:cubicBezTo>
                <a:cubicBezTo>
                  <a:pt x="410" y="233"/>
                  <a:pt x="410" y="233"/>
                  <a:pt x="410" y="240"/>
                </a:cubicBezTo>
                <a:cubicBezTo>
                  <a:pt x="410" y="233"/>
                  <a:pt x="410" y="233"/>
                  <a:pt x="410" y="233"/>
                </a:cubicBezTo>
                <a:close/>
                <a:moveTo>
                  <a:pt x="332" y="233"/>
                </a:moveTo>
                <a:lnTo>
                  <a:pt x="332" y="233"/>
                </a:lnTo>
                <a:close/>
                <a:moveTo>
                  <a:pt x="417" y="106"/>
                </a:moveTo>
                <a:lnTo>
                  <a:pt x="417" y="106"/>
                </a:lnTo>
                <a:cubicBezTo>
                  <a:pt x="417" y="113"/>
                  <a:pt x="417" y="106"/>
                  <a:pt x="417" y="113"/>
                </a:cubicBezTo>
                <a:lnTo>
                  <a:pt x="417" y="120"/>
                </a:lnTo>
                <a:cubicBezTo>
                  <a:pt x="417" y="120"/>
                  <a:pt x="417" y="120"/>
                  <a:pt x="410" y="120"/>
                </a:cubicBezTo>
                <a:lnTo>
                  <a:pt x="410" y="113"/>
                </a:lnTo>
                <a:cubicBezTo>
                  <a:pt x="403" y="113"/>
                  <a:pt x="403" y="113"/>
                  <a:pt x="403" y="113"/>
                </a:cubicBezTo>
                <a:cubicBezTo>
                  <a:pt x="410" y="113"/>
                  <a:pt x="410" y="113"/>
                  <a:pt x="410" y="113"/>
                </a:cubicBezTo>
                <a:cubicBezTo>
                  <a:pt x="410" y="113"/>
                  <a:pt x="410" y="113"/>
                  <a:pt x="403" y="106"/>
                </a:cubicBezTo>
                <a:lnTo>
                  <a:pt x="410" y="106"/>
                </a:lnTo>
                <a:lnTo>
                  <a:pt x="417" y="106"/>
                </a:lnTo>
                <a:close/>
                <a:moveTo>
                  <a:pt x="332" y="71"/>
                </a:moveTo>
                <a:lnTo>
                  <a:pt x="332" y="71"/>
                </a:lnTo>
                <a:cubicBezTo>
                  <a:pt x="325" y="71"/>
                  <a:pt x="325" y="71"/>
                  <a:pt x="325" y="71"/>
                </a:cubicBezTo>
                <a:cubicBezTo>
                  <a:pt x="325" y="71"/>
                  <a:pt x="325" y="71"/>
                  <a:pt x="318" y="71"/>
                </a:cubicBezTo>
                <a:cubicBezTo>
                  <a:pt x="318" y="71"/>
                  <a:pt x="318" y="71"/>
                  <a:pt x="325" y="71"/>
                </a:cubicBezTo>
                <a:cubicBezTo>
                  <a:pt x="318" y="71"/>
                  <a:pt x="311" y="71"/>
                  <a:pt x="311" y="71"/>
                </a:cubicBezTo>
                <a:cubicBezTo>
                  <a:pt x="311" y="71"/>
                  <a:pt x="311" y="71"/>
                  <a:pt x="311" y="64"/>
                </a:cubicBezTo>
                <a:cubicBezTo>
                  <a:pt x="318" y="64"/>
                  <a:pt x="318" y="64"/>
                  <a:pt x="318" y="64"/>
                </a:cubicBezTo>
                <a:cubicBezTo>
                  <a:pt x="318" y="71"/>
                  <a:pt x="318" y="64"/>
                  <a:pt x="325" y="71"/>
                </a:cubicBezTo>
                <a:lnTo>
                  <a:pt x="325" y="64"/>
                </a:lnTo>
                <a:cubicBezTo>
                  <a:pt x="325" y="64"/>
                  <a:pt x="325" y="64"/>
                  <a:pt x="325" y="71"/>
                </a:cubicBezTo>
                <a:cubicBezTo>
                  <a:pt x="325" y="64"/>
                  <a:pt x="325" y="64"/>
                  <a:pt x="332" y="64"/>
                </a:cubicBezTo>
                <a:cubicBezTo>
                  <a:pt x="332" y="64"/>
                  <a:pt x="332" y="71"/>
                  <a:pt x="339" y="71"/>
                </a:cubicBezTo>
                <a:cubicBezTo>
                  <a:pt x="332" y="71"/>
                  <a:pt x="332" y="71"/>
                  <a:pt x="332" y="71"/>
                </a:cubicBezTo>
                <a:close/>
                <a:moveTo>
                  <a:pt x="311" y="71"/>
                </a:moveTo>
                <a:lnTo>
                  <a:pt x="311" y="71"/>
                </a:lnTo>
                <a:cubicBezTo>
                  <a:pt x="318" y="71"/>
                  <a:pt x="318" y="71"/>
                  <a:pt x="318" y="71"/>
                </a:cubicBezTo>
                <a:lnTo>
                  <a:pt x="318" y="78"/>
                </a:lnTo>
                <a:cubicBezTo>
                  <a:pt x="311" y="78"/>
                  <a:pt x="311" y="78"/>
                  <a:pt x="311" y="78"/>
                </a:cubicBezTo>
                <a:cubicBezTo>
                  <a:pt x="311" y="85"/>
                  <a:pt x="311" y="85"/>
                  <a:pt x="311" y="85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85"/>
                  <a:pt x="304" y="85"/>
                  <a:pt x="311" y="85"/>
                </a:cubicBezTo>
                <a:cubicBezTo>
                  <a:pt x="304" y="85"/>
                  <a:pt x="304" y="78"/>
                  <a:pt x="304" y="78"/>
                </a:cubicBezTo>
                <a:lnTo>
                  <a:pt x="304" y="85"/>
                </a:lnTo>
                <a:cubicBezTo>
                  <a:pt x="297" y="85"/>
                  <a:pt x="297" y="78"/>
                  <a:pt x="297" y="78"/>
                </a:cubicBezTo>
                <a:cubicBezTo>
                  <a:pt x="304" y="78"/>
                  <a:pt x="304" y="78"/>
                  <a:pt x="304" y="78"/>
                </a:cubicBezTo>
                <a:cubicBezTo>
                  <a:pt x="304" y="78"/>
                  <a:pt x="304" y="78"/>
                  <a:pt x="297" y="78"/>
                </a:cubicBezTo>
                <a:cubicBezTo>
                  <a:pt x="297" y="78"/>
                  <a:pt x="297" y="78"/>
                  <a:pt x="297" y="71"/>
                </a:cubicBezTo>
                <a:cubicBezTo>
                  <a:pt x="297" y="71"/>
                  <a:pt x="297" y="71"/>
                  <a:pt x="290" y="71"/>
                </a:cubicBezTo>
                <a:cubicBezTo>
                  <a:pt x="290" y="71"/>
                  <a:pt x="290" y="71"/>
                  <a:pt x="297" y="71"/>
                </a:cubicBezTo>
                <a:cubicBezTo>
                  <a:pt x="297" y="71"/>
                  <a:pt x="297" y="71"/>
                  <a:pt x="304" y="71"/>
                </a:cubicBezTo>
                <a:lnTo>
                  <a:pt x="311" y="71"/>
                </a:lnTo>
                <a:close/>
                <a:moveTo>
                  <a:pt x="262" y="205"/>
                </a:moveTo>
                <a:lnTo>
                  <a:pt x="262" y="205"/>
                </a:lnTo>
                <a:lnTo>
                  <a:pt x="269" y="205"/>
                </a:lnTo>
                <a:cubicBezTo>
                  <a:pt x="262" y="205"/>
                  <a:pt x="262" y="205"/>
                  <a:pt x="262" y="205"/>
                </a:cubicBezTo>
                <a:cubicBezTo>
                  <a:pt x="255" y="205"/>
                  <a:pt x="255" y="205"/>
                  <a:pt x="255" y="205"/>
                </a:cubicBezTo>
                <a:cubicBezTo>
                  <a:pt x="255" y="205"/>
                  <a:pt x="255" y="205"/>
                  <a:pt x="248" y="205"/>
                </a:cubicBezTo>
                <a:cubicBezTo>
                  <a:pt x="255" y="205"/>
                  <a:pt x="255" y="205"/>
                  <a:pt x="255" y="205"/>
                </a:cubicBezTo>
                <a:lnTo>
                  <a:pt x="255" y="198"/>
                </a:lnTo>
                <a:lnTo>
                  <a:pt x="255" y="205"/>
                </a:lnTo>
                <a:cubicBezTo>
                  <a:pt x="255" y="198"/>
                  <a:pt x="248" y="198"/>
                  <a:pt x="248" y="198"/>
                </a:cubicBezTo>
                <a:lnTo>
                  <a:pt x="255" y="198"/>
                </a:lnTo>
                <a:cubicBezTo>
                  <a:pt x="255" y="191"/>
                  <a:pt x="255" y="191"/>
                  <a:pt x="255" y="191"/>
                </a:cubicBezTo>
                <a:cubicBezTo>
                  <a:pt x="255" y="191"/>
                  <a:pt x="255" y="191"/>
                  <a:pt x="248" y="191"/>
                </a:cubicBezTo>
                <a:lnTo>
                  <a:pt x="248" y="184"/>
                </a:lnTo>
                <a:cubicBezTo>
                  <a:pt x="248" y="177"/>
                  <a:pt x="248" y="177"/>
                  <a:pt x="248" y="177"/>
                </a:cubicBezTo>
                <a:lnTo>
                  <a:pt x="255" y="177"/>
                </a:lnTo>
                <a:lnTo>
                  <a:pt x="248" y="177"/>
                </a:lnTo>
                <a:cubicBezTo>
                  <a:pt x="255" y="177"/>
                  <a:pt x="255" y="177"/>
                  <a:pt x="255" y="177"/>
                </a:cubicBezTo>
                <a:cubicBezTo>
                  <a:pt x="255" y="184"/>
                  <a:pt x="255" y="184"/>
                  <a:pt x="255" y="184"/>
                </a:cubicBezTo>
                <a:cubicBezTo>
                  <a:pt x="255" y="191"/>
                  <a:pt x="255" y="191"/>
                  <a:pt x="255" y="191"/>
                </a:cubicBezTo>
                <a:cubicBezTo>
                  <a:pt x="262" y="191"/>
                  <a:pt x="262" y="191"/>
                  <a:pt x="262" y="191"/>
                </a:cubicBezTo>
                <a:cubicBezTo>
                  <a:pt x="262" y="198"/>
                  <a:pt x="262" y="198"/>
                  <a:pt x="262" y="198"/>
                </a:cubicBezTo>
                <a:lnTo>
                  <a:pt x="269" y="198"/>
                </a:lnTo>
                <a:cubicBezTo>
                  <a:pt x="269" y="198"/>
                  <a:pt x="262" y="198"/>
                  <a:pt x="262" y="205"/>
                </a:cubicBezTo>
                <a:close/>
                <a:moveTo>
                  <a:pt x="248" y="184"/>
                </a:moveTo>
                <a:lnTo>
                  <a:pt x="248" y="184"/>
                </a:lnTo>
                <a:close/>
                <a:moveTo>
                  <a:pt x="248" y="191"/>
                </a:moveTo>
                <a:lnTo>
                  <a:pt x="248" y="191"/>
                </a:lnTo>
                <a:cubicBezTo>
                  <a:pt x="248" y="191"/>
                  <a:pt x="248" y="191"/>
                  <a:pt x="240" y="191"/>
                </a:cubicBezTo>
                <a:cubicBezTo>
                  <a:pt x="248" y="191"/>
                  <a:pt x="248" y="198"/>
                  <a:pt x="248" y="198"/>
                </a:cubicBezTo>
                <a:cubicBezTo>
                  <a:pt x="240" y="198"/>
                  <a:pt x="240" y="198"/>
                  <a:pt x="240" y="198"/>
                </a:cubicBezTo>
                <a:cubicBezTo>
                  <a:pt x="233" y="198"/>
                  <a:pt x="233" y="205"/>
                  <a:pt x="233" y="205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8"/>
                  <a:pt x="233" y="198"/>
                  <a:pt x="240" y="198"/>
                </a:cubicBezTo>
                <a:cubicBezTo>
                  <a:pt x="233" y="198"/>
                  <a:pt x="233" y="198"/>
                  <a:pt x="233" y="191"/>
                </a:cubicBezTo>
                <a:cubicBezTo>
                  <a:pt x="233" y="191"/>
                  <a:pt x="233" y="191"/>
                  <a:pt x="240" y="191"/>
                </a:cubicBezTo>
                <a:cubicBezTo>
                  <a:pt x="240" y="191"/>
                  <a:pt x="240" y="191"/>
                  <a:pt x="240" y="184"/>
                </a:cubicBezTo>
                <a:cubicBezTo>
                  <a:pt x="240" y="191"/>
                  <a:pt x="240" y="191"/>
                  <a:pt x="240" y="191"/>
                </a:cubicBezTo>
                <a:cubicBezTo>
                  <a:pt x="240" y="191"/>
                  <a:pt x="248" y="184"/>
                  <a:pt x="248" y="191"/>
                </a:cubicBezTo>
                <a:close/>
                <a:moveTo>
                  <a:pt x="233" y="269"/>
                </a:moveTo>
                <a:lnTo>
                  <a:pt x="233" y="269"/>
                </a:lnTo>
                <a:lnTo>
                  <a:pt x="233" y="262"/>
                </a:lnTo>
                <a:lnTo>
                  <a:pt x="240" y="262"/>
                </a:lnTo>
                <a:lnTo>
                  <a:pt x="248" y="254"/>
                </a:lnTo>
                <a:lnTo>
                  <a:pt x="255" y="254"/>
                </a:lnTo>
                <a:cubicBezTo>
                  <a:pt x="255" y="254"/>
                  <a:pt x="255" y="254"/>
                  <a:pt x="262" y="254"/>
                </a:cubicBezTo>
                <a:lnTo>
                  <a:pt x="269" y="254"/>
                </a:lnTo>
                <a:cubicBezTo>
                  <a:pt x="269" y="254"/>
                  <a:pt x="269" y="254"/>
                  <a:pt x="269" y="247"/>
                </a:cubicBezTo>
                <a:cubicBezTo>
                  <a:pt x="276" y="247"/>
                  <a:pt x="276" y="254"/>
                  <a:pt x="276" y="254"/>
                </a:cubicBezTo>
                <a:lnTo>
                  <a:pt x="276" y="247"/>
                </a:lnTo>
                <a:cubicBezTo>
                  <a:pt x="283" y="247"/>
                  <a:pt x="283" y="247"/>
                  <a:pt x="283" y="247"/>
                </a:cubicBezTo>
                <a:lnTo>
                  <a:pt x="283" y="254"/>
                </a:lnTo>
                <a:lnTo>
                  <a:pt x="290" y="247"/>
                </a:lnTo>
                <a:cubicBezTo>
                  <a:pt x="290" y="247"/>
                  <a:pt x="290" y="247"/>
                  <a:pt x="290" y="254"/>
                </a:cubicBezTo>
                <a:cubicBezTo>
                  <a:pt x="290" y="247"/>
                  <a:pt x="290" y="247"/>
                  <a:pt x="290" y="247"/>
                </a:cubicBezTo>
                <a:cubicBezTo>
                  <a:pt x="290" y="254"/>
                  <a:pt x="290" y="254"/>
                  <a:pt x="290" y="254"/>
                </a:cubicBezTo>
                <a:lnTo>
                  <a:pt x="290" y="262"/>
                </a:lnTo>
                <a:cubicBezTo>
                  <a:pt x="297" y="262"/>
                  <a:pt x="297" y="262"/>
                  <a:pt x="297" y="262"/>
                </a:cubicBezTo>
                <a:cubicBezTo>
                  <a:pt x="297" y="262"/>
                  <a:pt x="297" y="262"/>
                  <a:pt x="304" y="262"/>
                </a:cubicBezTo>
                <a:cubicBezTo>
                  <a:pt x="304" y="269"/>
                  <a:pt x="304" y="269"/>
                  <a:pt x="304" y="269"/>
                </a:cubicBezTo>
                <a:lnTo>
                  <a:pt x="311" y="269"/>
                </a:lnTo>
                <a:lnTo>
                  <a:pt x="318" y="269"/>
                </a:lnTo>
                <a:cubicBezTo>
                  <a:pt x="318" y="262"/>
                  <a:pt x="318" y="262"/>
                  <a:pt x="325" y="262"/>
                </a:cubicBezTo>
                <a:lnTo>
                  <a:pt x="325" y="269"/>
                </a:lnTo>
                <a:cubicBezTo>
                  <a:pt x="332" y="269"/>
                  <a:pt x="332" y="269"/>
                  <a:pt x="332" y="269"/>
                </a:cubicBezTo>
                <a:lnTo>
                  <a:pt x="339" y="269"/>
                </a:lnTo>
                <a:cubicBezTo>
                  <a:pt x="339" y="269"/>
                  <a:pt x="339" y="269"/>
                  <a:pt x="346" y="269"/>
                </a:cubicBezTo>
                <a:cubicBezTo>
                  <a:pt x="353" y="269"/>
                  <a:pt x="353" y="269"/>
                  <a:pt x="353" y="269"/>
                </a:cubicBezTo>
                <a:cubicBezTo>
                  <a:pt x="353" y="269"/>
                  <a:pt x="353" y="269"/>
                  <a:pt x="361" y="276"/>
                </a:cubicBezTo>
                <a:cubicBezTo>
                  <a:pt x="353" y="276"/>
                  <a:pt x="353" y="276"/>
                  <a:pt x="353" y="276"/>
                </a:cubicBezTo>
                <a:cubicBezTo>
                  <a:pt x="353" y="283"/>
                  <a:pt x="353" y="283"/>
                  <a:pt x="353" y="283"/>
                </a:cubicBezTo>
                <a:lnTo>
                  <a:pt x="361" y="290"/>
                </a:lnTo>
                <a:lnTo>
                  <a:pt x="361" y="297"/>
                </a:lnTo>
                <a:cubicBezTo>
                  <a:pt x="368" y="297"/>
                  <a:pt x="361" y="304"/>
                  <a:pt x="368" y="304"/>
                </a:cubicBezTo>
                <a:cubicBezTo>
                  <a:pt x="368" y="311"/>
                  <a:pt x="368" y="311"/>
                  <a:pt x="375" y="318"/>
                </a:cubicBezTo>
                <a:lnTo>
                  <a:pt x="375" y="311"/>
                </a:lnTo>
                <a:lnTo>
                  <a:pt x="375" y="318"/>
                </a:lnTo>
                <a:cubicBezTo>
                  <a:pt x="375" y="318"/>
                  <a:pt x="375" y="318"/>
                  <a:pt x="382" y="318"/>
                </a:cubicBezTo>
                <a:lnTo>
                  <a:pt x="382" y="325"/>
                </a:lnTo>
                <a:cubicBezTo>
                  <a:pt x="389" y="325"/>
                  <a:pt x="389" y="325"/>
                  <a:pt x="389" y="325"/>
                </a:cubicBezTo>
                <a:cubicBezTo>
                  <a:pt x="396" y="325"/>
                  <a:pt x="396" y="325"/>
                  <a:pt x="396" y="325"/>
                </a:cubicBezTo>
                <a:lnTo>
                  <a:pt x="403" y="325"/>
                </a:lnTo>
                <a:cubicBezTo>
                  <a:pt x="403" y="325"/>
                  <a:pt x="403" y="325"/>
                  <a:pt x="403" y="332"/>
                </a:cubicBezTo>
                <a:lnTo>
                  <a:pt x="396" y="332"/>
                </a:lnTo>
                <a:cubicBezTo>
                  <a:pt x="396" y="332"/>
                  <a:pt x="396" y="332"/>
                  <a:pt x="396" y="339"/>
                </a:cubicBezTo>
                <a:cubicBezTo>
                  <a:pt x="396" y="347"/>
                  <a:pt x="396" y="347"/>
                  <a:pt x="389" y="347"/>
                </a:cubicBezTo>
                <a:cubicBezTo>
                  <a:pt x="389" y="347"/>
                  <a:pt x="389" y="347"/>
                  <a:pt x="389" y="354"/>
                </a:cubicBezTo>
                <a:lnTo>
                  <a:pt x="382" y="354"/>
                </a:lnTo>
                <a:cubicBezTo>
                  <a:pt x="382" y="361"/>
                  <a:pt x="375" y="361"/>
                  <a:pt x="375" y="361"/>
                </a:cubicBezTo>
                <a:cubicBezTo>
                  <a:pt x="375" y="368"/>
                  <a:pt x="375" y="368"/>
                  <a:pt x="375" y="368"/>
                </a:cubicBezTo>
                <a:lnTo>
                  <a:pt x="368" y="368"/>
                </a:lnTo>
                <a:lnTo>
                  <a:pt x="368" y="375"/>
                </a:lnTo>
                <a:cubicBezTo>
                  <a:pt x="368" y="375"/>
                  <a:pt x="368" y="375"/>
                  <a:pt x="368" y="382"/>
                </a:cubicBezTo>
                <a:cubicBezTo>
                  <a:pt x="375" y="389"/>
                  <a:pt x="375" y="389"/>
                  <a:pt x="375" y="389"/>
                </a:cubicBezTo>
                <a:cubicBezTo>
                  <a:pt x="375" y="396"/>
                  <a:pt x="375" y="396"/>
                  <a:pt x="375" y="396"/>
                </a:cubicBezTo>
                <a:lnTo>
                  <a:pt x="375" y="403"/>
                </a:lnTo>
                <a:cubicBezTo>
                  <a:pt x="375" y="403"/>
                  <a:pt x="375" y="403"/>
                  <a:pt x="368" y="403"/>
                </a:cubicBezTo>
                <a:cubicBezTo>
                  <a:pt x="361" y="410"/>
                  <a:pt x="361" y="410"/>
                  <a:pt x="361" y="410"/>
                </a:cubicBezTo>
                <a:lnTo>
                  <a:pt x="361" y="417"/>
                </a:lnTo>
                <a:lnTo>
                  <a:pt x="361" y="424"/>
                </a:lnTo>
                <a:cubicBezTo>
                  <a:pt x="361" y="424"/>
                  <a:pt x="353" y="424"/>
                  <a:pt x="353" y="431"/>
                </a:cubicBezTo>
                <a:lnTo>
                  <a:pt x="353" y="438"/>
                </a:lnTo>
                <a:lnTo>
                  <a:pt x="346" y="438"/>
                </a:lnTo>
                <a:cubicBezTo>
                  <a:pt x="346" y="445"/>
                  <a:pt x="339" y="445"/>
                  <a:pt x="339" y="452"/>
                </a:cubicBezTo>
                <a:cubicBezTo>
                  <a:pt x="332" y="452"/>
                  <a:pt x="332" y="452"/>
                  <a:pt x="332" y="452"/>
                </a:cubicBezTo>
                <a:cubicBezTo>
                  <a:pt x="325" y="452"/>
                  <a:pt x="325" y="452"/>
                  <a:pt x="325" y="452"/>
                </a:cubicBezTo>
                <a:lnTo>
                  <a:pt x="318" y="452"/>
                </a:lnTo>
                <a:cubicBezTo>
                  <a:pt x="318" y="460"/>
                  <a:pt x="318" y="452"/>
                  <a:pt x="318" y="452"/>
                </a:cubicBezTo>
                <a:cubicBezTo>
                  <a:pt x="318" y="460"/>
                  <a:pt x="318" y="460"/>
                  <a:pt x="318" y="460"/>
                </a:cubicBezTo>
                <a:cubicBezTo>
                  <a:pt x="311" y="460"/>
                  <a:pt x="311" y="452"/>
                  <a:pt x="311" y="452"/>
                </a:cubicBezTo>
                <a:cubicBezTo>
                  <a:pt x="311" y="445"/>
                  <a:pt x="311" y="445"/>
                  <a:pt x="311" y="445"/>
                </a:cubicBezTo>
                <a:cubicBezTo>
                  <a:pt x="311" y="445"/>
                  <a:pt x="311" y="438"/>
                  <a:pt x="304" y="438"/>
                </a:cubicBezTo>
                <a:cubicBezTo>
                  <a:pt x="304" y="431"/>
                  <a:pt x="304" y="431"/>
                  <a:pt x="304" y="431"/>
                </a:cubicBezTo>
                <a:cubicBezTo>
                  <a:pt x="304" y="431"/>
                  <a:pt x="304" y="431"/>
                  <a:pt x="304" y="424"/>
                </a:cubicBezTo>
                <a:cubicBezTo>
                  <a:pt x="304" y="417"/>
                  <a:pt x="297" y="417"/>
                  <a:pt x="297" y="417"/>
                </a:cubicBezTo>
                <a:lnTo>
                  <a:pt x="297" y="410"/>
                </a:lnTo>
                <a:cubicBezTo>
                  <a:pt x="297" y="403"/>
                  <a:pt x="297" y="403"/>
                  <a:pt x="297" y="403"/>
                </a:cubicBezTo>
                <a:lnTo>
                  <a:pt x="297" y="396"/>
                </a:lnTo>
                <a:cubicBezTo>
                  <a:pt x="297" y="389"/>
                  <a:pt x="297" y="389"/>
                  <a:pt x="297" y="389"/>
                </a:cubicBezTo>
                <a:cubicBezTo>
                  <a:pt x="297" y="382"/>
                  <a:pt x="297" y="382"/>
                  <a:pt x="297" y="382"/>
                </a:cubicBezTo>
                <a:cubicBezTo>
                  <a:pt x="297" y="382"/>
                  <a:pt x="297" y="382"/>
                  <a:pt x="297" y="375"/>
                </a:cubicBezTo>
                <a:lnTo>
                  <a:pt x="297" y="368"/>
                </a:lnTo>
                <a:cubicBezTo>
                  <a:pt x="290" y="368"/>
                  <a:pt x="290" y="368"/>
                  <a:pt x="290" y="368"/>
                </a:cubicBezTo>
                <a:cubicBezTo>
                  <a:pt x="290" y="361"/>
                  <a:pt x="290" y="361"/>
                  <a:pt x="290" y="361"/>
                </a:cubicBezTo>
                <a:cubicBezTo>
                  <a:pt x="283" y="361"/>
                  <a:pt x="283" y="361"/>
                  <a:pt x="283" y="361"/>
                </a:cubicBezTo>
                <a:cubicBezTo>
                  <a:pt x="290" y="361"/>
                  <a:pt x="290" y="361"/>
                  <a:pt x="290" y="354"/>
                </a:cubicBezTo>
                <a:lnTo>
                  <a:pt x="290" y="347"/>
                </a:lnTo>
                <a:cubicBezTo>
                  <a:pt x="283" y="347"/>
                  <a:pt x="290" y="347"/>
                  <a:pt x="283" y="347"/>
                </a:cubicBezTo>
                <a:cubicBezTo>
                  <a:pt x="283" y="347"/>
                  <a:pt x="276" y="347"/>
                  <a:pt x="276" y="339"/>
                </a:cubicBezTo>
                <a:cubicBezTo>
                  <a:pt x="276" y="339"/>
                  <a:pt x="276" y="339"/>
                  <a:pt x="269" y="339"/>
                </a:cubicBezTo>
                <a:cubicBezTo>
                  <a:pt x="262" y="339"/>
                  <a:pt x="262" y="339"/>
                  <a:pt x="262" y="339"/>
                </a:cubicBezTo>
                <a:lnTo>
                  <a:pt x="255" y="347"/>
                </a:lnTo>
                <a:lnTo>
                  <a:pt x="255" y="339"/>
                </a:lnTo>
                <a:cubicBezTo>
                  <a:pt x="255" y="339"/>
                  <a:pt x="255" y="339"/>
                  <a:pt x="255" y="347"/>
                </a:cubicBezTo>
                <a:cubicBezTo>
                  <a:pt x="255" y="347"/>
                  <a:pt x="255" y="339"/>
                  <a:pt x="248" y="339"/>
                </a:cubicBezTo>
                <a:cubicBezTo>
                  <a:pt x="248" y="347"/>
                  <a:pt x="248" y="347"/>
                  <a:pt x="248" y="347"/>
                </a:cubicBezTo>
                <a:cubicBezTo>
                  <a:pt x="240" y="347"/>
                  <a:pt x="240" y="347"/>
                  <a:pt x="240" y="347"/>
                </a:cubicBezTo>
                <a:cubicBezTo>
                  <a:pt x="233" y="339"/>
                  <a:pt x="233" y="339"/>
                  <a:pt x="233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226" y="332"/>
                  <a:pt x="226" y="332"/>
                  <a:pt x="226" y="332"/>
                </a:cubicBezTo>
                <a:cubicBezTo>
                  <a:pt x="226" y="332"/>
                  <a:pt x="219" y="332"/>
                  <a:pt x="219" y="325"/>
                </a:cubicBezTo>
                <a:cubicBezTo>
                  <a:pt x="219" y="325"/>
                  <a:pt x="219" y="325"/>
                  <a:pt x="212" y="325"/>
                </a:cubicBezTo>
                <a:cubicBezTo>
                  <a:pt x="212" y="318"/>
                  <a:pt x="212" y="318"/>
                  <a:pt x="212" y="318"/>
                </a:cubicBezTo>
                <a:cubicBezTo>
                  <a:pt x="219" y="318"/>
                  <a:pt x="219" y="318"/>
                  <a:pt x="219" y="318"/>
                </a:cubicBezTo>
                <a:cubicBezTo>
                  <a:pt x="212" y="318"/>
                  <a:pt x="212" y="318"/>
                  <a:pt x="212" y="318"/>
                </a:cubicBezTo>
                <a:lnTo>
                  <a:pt x="219" y="311"/>
                </a:lnTo>
                <a:lnTo>
                  <a:pt x="219" y="304"/>
                </a:lnTo>
                <a:cubicBezTo>
                  <a:pt x="219" y="304"/>
                  <a:pt x="219" y="297"/>
                  <a:pt x="212" y="297"/>
                </a:cubicBezTo>
                <a:cubicBezTo>
                  <a:pt x="219" y="297"/>
                  <a:pt x="219" y="297"/>
                  <a:pt x="219" y="297"/>
                </a:cubicBezTo>
                <a:cubicBezTo>
                  <a:pt x="219" y="290"/>
                  <a:pt x="219" y="290"/>
                  <a:pt x="219" y="290"/>
                </a:cubicBezTo>
                <a:cubicBezTo>
                  <a:pt x="219" y="283"/>
                  <a:pt x="219" y="283"/>
                  <a:pt x="219" y="283"/>
                </a:cubicBezTo>
                <a:lnTo>
                  <a:pt x="226" y="283"/>
                </a:lnTo>
                <a:lnTo>
                  <a:pt x="226" y="276"/>
                </a:lnTo>
                <a:cubicBezTo>
                  <a:pt x="233" y="276"/>
                  <a:pt x="233" y="276"/>
                  <a:pt x="233" y="276"/>
                </a:cubicBezTo>
                <a:cubicBezTo>
                  <a:pt x="233" y="269"/>
                  <a:pt x="233" y="269"/>
                  <a:pt x="233" y="269"/>
                </a:cubicBezTo>
                <a:close/>
                <a:moveTo>
                  <a:pt x="219" y="149"/>
                </a:moveTo>
                <a:lnTo>
                  <a:pt x="219" y="149"/>
                </a:lnTo>
                <a:cubicBezTo>
                  <a:pt x="219" y="149"/>
                  <a:pt x="219" y="149"/>
                  <a:pt x="219" y="156"/>
                </a:cubicBezTo>
                <a:cubicBezTo>
                  <a:pt x="212" y="156"/>
                  <a:pt x="212" y="156"/>
                  <a:pt x="212" y="156"/>
                </a:cubicBezTo>
                <a:lnTo>
                  <a:pt x="205" y="156"/>
                </a:lnTo>
                <a:lnTo>
                  <a:pt x="198" y="156"/>
                </a:lnTo>
                <a:cubicBezTo>
                  <a:pt x="198" y="149"/>
                  <a:pt x="205" y="149"/>
                  <a:pt x="205" y="149"/>
                </a:cubicBezTo>
                <a:cubicBezTo>
                  <a:pt x="198" y="149"/>
                  <a:pt x="198" y="149"/>
                  <a:pt x="198" y="149"/>
                </a:cubicBezTo>
                <a:cubicBezTo>
                  <a:pt x="198" y="149"/>
                  <a:pt x="198" y="149"/>
                  <a:pt x="205" y="149"/>
                </a:cubicBezTo>
                <a:cubicBezTo>
                  <a:pt x="198" y="149"/>
                  <a:pt x="198" y="149"/>
                  <a:pt x="198" y="141"/>
                </a:cubicBezTo>
                <a:cubicBezTo>
                  <a:pt x="198" y="141"/>
                  <a:pt x="198" y="149"/>
                  <a:pt x="198" y="141"/>
                </a:cubicBezTo>
                <a:lnTo>
                  <a:pt x="205" y="141"/>
                </a:lnTo>
                <a:cubicBezTo>
                  <a:pt x="205" y="149"/>
                  <a:pt x="205" y="149"/>
                  <a:pt x="205" y="149"/>
                </a:cubicBezTo>
                <a:cubicBezTo>
                  <a:pt x="205" y="141"/>
                  <a:pt x="205" y="141"/>
                  <a:pt x="205" y="141"/>
                </a:cubicBezTo>
                <a:lnTo>
                  <a:pt x="212" y="141"/>
                </a:lnTo>
                <a:cubicBezTo>
                  <a:pt x="212" y="141"/>
                  <a:pt x="212" y="141"/>
                  <a:pt x="219" y="141"/>
                </a:cubicBezTo>
                <a:lnTo>
                  <a:pt x="226" y="141"/>
                </a:lnTo>
                <a:cubicBezTo>
                  <a:pt x="226" y="149"/>
                  <a:pt x="226" y="149"/>
                  <a:pt x="226" y="149"/>
                </a:cubicBezTo>
                <a:cubicBezTo>
                  <a:pt x="226" y="149"/>
                  <a:pt x="226" y="149"/>
                  <a:pt x="219" y="149"/>
                </a:cubicBezTo>
                <a:close/>
                <a:moveTo>
                  <a:pt x="283" y="347"/>
                </a:moveTo>
                <a:lnTo>
                  <a:pt x="283" y="347"/>
                </a:lnTo>
                <a:close/>
                <a:moveTo>
                  <a:pt x="382" y="417"/>
                </a:moveTo>
                <a:lnTo>
                  <a:pt x="382" y="417"/>
                </a:lnTo>
                <a:lnTo>
                  <a:pt x="382" y="410"/>
                </a:lnTo>
                <a:cubicBezTo>
                  <a:pt x="382" y="410"/>
                  <a:pt x="382" y="410"/>
                  <a:pt x="382" y="403"/>
                </a:cubicBezTo>
                <a:cubicBezTo>
                  <a:pt x="389" y="403"/>
                  <a:pt x="389" y="403"/>
                  <a:pt x="389" y="403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389" y="396"/>
                  <a:pt x="389" y="396"/>
                  <a:pt x="396" y="396"/>
                </a:cubicBezTo>
                <a:cubicBezTo>
                  <a:pt x="396" y="396"/>
                  <a:pt x="396" y="396"/>
                  <a:pt x="396" y="389"/>
                </a:cubicBezTo>
                <a:cubicBezTo>
                  <a:pt x="396" y="389"/>
                  <a:pt x="396" y="389"/>
                  <a:pt x="396" y="396"/>
                </a:cubicBezTo>
                <a:cubicBezTo>
                  <a:pt x="403" y="396"/>
                  <a:pt x="396" y="396"/>
                  <a:pt x="403" y="396"/>
                </a:cubicBezTo>
                <a:cubicBezTo>
                  <a:pt x="403" y="396"/>
                  <a:pt x="403" y="396"/>
                  <a:pt x="403" y="403"/>
                </a:cubicBezTo>
                <a:cubicBezTo>
                  <a:pt x="396" y="403"/>
                  <a:pt x="396" y="403"/>
                  <a:pt x="396" y="403"/>
                </a:cubicBezTo>
                <a:lnTo>
                  <a:pt x="396" y="410"/>
                </a:lnTo>
                <a:cubicBezTo>
                  <a:pt x="396" y="410"/>
                  <a:pt x="396" y="417"/>
                  <a:pt x="396" y="424"/>
                </a:cubicBezTo>
                <a:cubicBezTo>
                  <a:pt x="396" y="424"/>
                  <a:pt x="389" y="424"/>
                  <a:pt x="389" y="431"/>
                </a:cubicBezTo>
                <a:cubicBezTo>
                  <a:pt x="382" y="431"/>
                  <a:pt x="382" y="431"/>
                  <a:pt x="382" y="424"/>
                </a:cubicBezTo>
                <a:cubicBezTo>
                  <a:pt x="382" y="424"/>
                  <a:pt x="382" y="424"/>
                  <a:pt x="382" y="417"/>
                </a:cubicBezTo>
                <a:close/>
                <a:moveTo>
                  <a:pt x="353" y="254"/>
                </a:moveTo>
                <a:lnTo>
                  <a:pt x="353" y="254"/>
                </a:lnTo>
                <a:close/>
                <a:moveTo>
                  <a:pt x="332" y="254"/>
                </a:moveTo>
                <a:lnTo>
                  <a:pt x="332" y="254"/>
                </a:lnTo>
                <a:cubicBezTo>
                  <a:pt x="325" y="254"/>
                  <a:pt x="325" y="254"/>
                  <a:pt x="325" y="254"/>
                </a:cubicBezTo>
                <a:cubicBezTo>
                  <a:pt x="332" y="254"/>
                  <a:pt x="332" y="254"/>
                  <a:pt x="332" y="254"/>
                </a:cubicBezTo>
                <a:close/>
                <a:moveTo>
                  <a:pt x="304" y="247"/>
                </a:moveTo>
                <a:lnTo>
                  <a:pt x="304" y="247"/>
                </a:lnTo>
                <a:lnTo>
                  <a:pt x="304" y="254"/>
                </a:lnTo>
                <a:cubicBezTo>
                  <a:pt x="304" y="247"/>
                  <a:pt x="297" y="247"/>
                  <a:pt x="297" y="247"/>
                </a:cubicBezTo>
                <a:lnTo>
                  <a:pt x="304" y="247"/>
                </a:lnTo>
                <a:close/>
                <a:moveTo>
                  <a:pt x="290" y="240"/>
                </a:moveTo>
                <a:lnTo>
                  <a:pt x="290" y="240"/>
                </a:lnTo>
                <a:cubicBezTo>
                  <a:pt x="283" y="240"/>
                  <a:pt x="283" y="247"/>
                  <a:pt x="283" y="247"/>
                </a:cubicBezTo>
                <a:cubicBezTo>
                  <a:pt x="283" y="240"/>
                  <a:pt x="283" y="240"/>
                  <a:pt x="283" y="240"/>
                </a:cubicBezTo>
                <a:cubicBezTo>
                  <a:pt x="283" y="240"/>
                  <a:pt x="283" y="240"/>
                  <a:pt x="290" y="240"/>
                </a:cubicBezTo>
                <a:close/>
                <a:moveTo>
                  <a:pt x="290" y="233"/>
                </a:moveTo>
                <a:lnTo>
                  <a:pt x="290" y="233"/>
                </a:lnTo>
                <a:cubicBezTo>
                  <a:pt x="283" y="233"/>
                  <a:pt x="283" y="233"/>
                  <a:pt x="283" y="233"/>
                </a:cubicBezTo>
                <a:lnTo>
                  <a:pt x="290" y="233"/>
                </a:lnTo>
                <a:close/>
                <a:moveTo>
                  <a:pt x="205" y="106"/>
                </a:moveTo>
                <a:lnTo>
                  <a:pt x="205" y="106"/>
                </a:lnTo>
                <a:lnTo>
                  <a:pt x="198" y="106"/>
                </a:lnTo>
                <a:cubicBezTo>
                  <a:pt x="198" y="106"/>
                  <a:pt x="198" y="106"/>
                  <a:pt x="198" y="99"/>
                </a:cubicBezTo>
                <a:cubicBezTo>
                  <a:pt x="198" y="99"/>
                  <a:pt x="198" y="99"/>
                  <a:pt x="205" y="99"/>
                </a:cubicBezTo>
                <a:cubicBezTo>
                  <a:pt x="205" y="99"/>
                  <a:pt x="198" y="99"/>
                  <a:pt x="198" y="106"/>
                </a:cubicBezTo>
                <a:cubicBezTo>
                  <a:pt x="205" y="106"/>
                  <a:pt x="205" y="106"/>
                  <a:pt x="205" y="106"/>
                </a:cubicBezTo>
                <a:close/>
                <a:moveTo>
                  <a:pt x="198" y="99"/>
                </a:moveTo>
                <a:lnTo>
                  <a:pt x="198" y="99"/>
                </a:lnTo>
                <a:close/>
                <a:moveTo>
                  <a:pt x="191" y="99"/>
                </a:moveTo>
                <a:lnTo>
                  <a:pt x="191" y="99"/>
                </a:lnTo>
                <a:lnTo>
                  <a:pt x="198" y="99"/>
                </a:lnTo>
                <a:lnTo>
                  <a:pt x="191" y="99"/>
                </a:lnTo>
                <a:close/>
                <a:moveTo>
                  <a:pt x="198" y="92"/>
                </a:moveTo>
                <a:lnTo>
                  <a:pt x="198" y="92"/>
                </a:lnTo>
                <a:lnTo>
                  <a:pt x="198" y="85"/>
                </a:ln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113"/>
                </a:moveTo>
                <a:lnTo>
                  <a:pt x="198" y="113"/>
                </a:lnTo>
                <a:close/>
                <a:moveTo>
                  <a:pt x="155" y="177"/>
                </a:moveTo>
                <a:lnTo>
                  <a:pt x="155" y="177"/>
                </a:lnTo>
                <a:close/>
                <a:moveTo>
                  <a:pt x="134" y="240"/>
                </a:moveTo>
                <a:lnTo>
                  <a:pt x="134" y="240"/>
                </a:lnTo>
                <a:cubicBezTo>
                  <a:pt x="134" y="233"/>
                  <a:pt x="134" y="233"/>
                  <a:pt x="134" y="233"/>
                </a:cubicBezTo>
                <a:lnTo>
                  <a:pt x="134" y="240"/>
                </a:lnTo>
                <a:lnTo>
                  <a:pt x="134" y="233"/>
                </a:lnTo>
                <a:cubicBezTo>
                  <a:pt x="127" y="233"/>
                  <a:pt x="127" y="233"/>
                  <a:pt x="127" y="233"/>
                </a:cubicBezTo>
                <a:lnTo>
                  <a:pt x="120" y="233"/>
                </a:lnTo>
                <a:lnTo>
                  <a:pt x="127" y="233"/>
                </a:lnTo>
                <a:cubicBezTo>
                  <a:pt x="127" y="226"/>
                  <a:pt x="127" y="226"/>
                  <a:pt x="127" y="226"/>
                </a:cubicBezTo>
                <a:cubicBezTo>
                  <a:pt x="127" y="226"/>
                  <a:pt x="127" y="226"/>
                  <a:pt x="127" y="219"/>
                </a:cubicBezTo>
                <a:lnTo>
                  <a:pt x="134" y="219"/>
                </a:lnTo>
                <a:cubicBezTo>
                  <a:pt x="134" y="226"/>
                  <a:pt x="127" y="226"/>
                  <a:pt x="127" y="226"/>
                </a:cubicBezTo>
                <a:cubicBezTo>
                  <a:pt x="127" y="226"/>
                  <a:pt x="127" y="226"/>
                  <a:pt x="134" y="226"/>
                </a:cubicBezTo>
                <a:cubicBezTo>
                  <a:pt x="134" y="226"/>
                  <a:pt x="134" y="233"/>
                  <a:pt x="134" y="226"/>
                </a:cubicBezTo>
                <a:cubicBezTo>
                  <a:pt x="134" y="226"/>
                  <a:pt x="134" y="226"/>
                  <a:pt x="141" y="226"/>
                </a:cubicBezTo>
                <a:cubicBezTo>
                  <a:pt x="134" y="233"/>
                  <a:pt x="134" y="233"/>
                  <a:pt x="134" y="233"/>
                </a:cubicBezTo>
                <a:lnTo>
                  <a:pt x="141" y="233"/>
                </a:lnTo>
                <a:cubicBezTo>
                  <a:pt x="141" y="233"/>
                  <a:pt x="141" y="233"/>
                  <a:pt x="134" y="233"/>
                </a:cubicBezTo>
                <a:cubicBezTo>
                  <a:pt x="141" y="233"/>
                  <a:pt x="141" y="233"/>
                  <a:pt x="141" y="233"/>
                </a:cubicBezTo>
                <a:lnTo>
                  <a:pt x="141" y="240"/>
                </a:lnTo>
                <a:cubicBezTo>
                  <a:pt x="141" y="240"/>
                  <a:pt x="141" y="240"/>
                  <a:pt x="134" y="240"/>
                </a:cubicBezTo>
                <a:close/>
                <a:moveTo>
                  <a:pt x="134" y="396"/>
                </a:moveTo>
                <a:lnTo>
                  <a:pt x="134" y="396"/>
                </a:lnTo>
                <a:lnTo>
                  <a:pt x="134" y="389"/>
                </a:lnTo>
                <a:lnTo>
                  <a:pt x="134" y="396"/>
                </a:lnTo>
                <a:close/>
                <a:moveTo>
                  <a:pt x="134" y="127"/>
                </a:moveTo>
                <a:lnTo>
                  <a:pt x="134" y="127"/>
                </a:lnTo>
                <a:cubicBezTo>
                  <a:pt x="134" y="134"/>
                  <a:pt x="134" y="134"/>
                  <a:pt x="134" y="134"/>
                </a:cubicBezTo>
                <a:cubicBezTo>
                  <a:pt x="134" y="134"/>
                  <a:pt x="134" y="134"/>
                  <a:pt x="134" y="127"/>
                </a:cubicBezTo>
                <a:close/>
                <a:moveTo>
                  <a:pt x="113" y="240"/>
                </a:moveTo>
                <a:lnTo>
                  <a:pt x="113" y="240"/>
                </a:lnTo>
                <a:lnTo>
                  <a:pt x="120" y="240"/>
                </a:lnTo>
                <a:cubicBezTo>
                  <a:pt x="120" y="240"/>
                  <a:pt x="120" y="240"/>
                  <a:pt x="113" y="240"/>
                </a:cubicBezTo>
                <a:close/>
                <a:moveTo>
                  <a:pt x="99" y="325"/>
                </a:moveTo>
                <a:lnTo>
                  <a:pt x="99" y="325"/>
                </a:lnTo>
                <a:lnTo>
                  <a:pt x="106" y="325"/>
                </a:lnTo>
                <a:cubicBezTo>
                  <a:pt x="106" y="325"/>
                  <a:pt x="106" y="325"/>
                  <a:pt x="99" y="325"/>
                </a:cubicBezTo>
                <a:close/>
                <a:moveTo>
                  <a:pt x="99" y="361"/>
                </a:moveTo>
                <a:lnTo>
                  <a:pt x="99" y="361"/>
                </a:lnTo>
                <a:lnTo>
                  <a:pt x="106" y="361"/>
                </a:lnTo>
                <a:cubicBezTo>
                  <a:pt x="99" y="361"/>
                  <a:pt x="106" y="361"/>
                  <a:pt x="99" y="361"/>
                </a:cubicBezTo>
                <a:close/>
                <a:moveTo>
                  <a:pt x="92" y="325"/>
                </a:moveTo>
                <a:lnTo>
                  <a:pt x="92" y="325"/>
                </a:lnTo>
                <a:cubicBezTo>
                  <a:pt x="92" y="325"/>
                  <a:pt x="92" y="325"/>
                  <a:pt x="85" y="325"/>
                </a:cubicBezTo>
                <a:cubicBezTo>
                  <a:pt x="85" y="325"/>
                  <a:pt x="85" y="325"/>
                  <a:pt x="78" y="325"/>
                </a:cubicBezTo>
                <a:cubicBezTo>
                  <a:pt x="85" y="325"/>
                  <a:pt x="85" y="325"/>
                  <a:pt x="85" y="325"/>
                </a:cubicBezTo>
                <a:lnTo>
                  <a:pt x="92" y="325"/>
                </a:lnTo>
                <a:lnTo>
                  <a:pt x="99" y="325"/>
                </a:lnTo>
                <a:cubicBezTo>
                  <a:pt x="92" y="325"/>
                  <a:pt x="92" y="325"/>
                  <a:pt x="92" y="325"/>
                </a:cubicBez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1" y="325"/>
                </a:moveTo>
                <a:lnTo>
                  <a:pt x="71" y="325"/>
                </a:lnTo>
                <a:cubicBezTo>
                  <a:pt x="71" y="325"/>
                  <a:pt x="71" y="325"/>
                  <a:pt x="78" y="325"/>
                </a:cubicBezTo>
                <a:cubicBezTo>
                  <a:pt x="71" y="325"/>
                  <a:pt x="71" y="325"/>
                  <a:pt x="71" y="325"/>
                </a:cubicBezTo>
                <a:close/>
                <a:moveTo>
                  <a:pt x="481" y="332"/>
                </a:moveTo>
                <a:lnTo>
                  <a:pt x="481" y="332"/>
                </a:lnTo>
                <a:lnTo>
                  <a:pt x="488" y="332"/>
                </a:lnTo>
                <a:lnTo>
                  <a:pt x="488" y="339"/>
                </a:lnTo>
                <a:cubicBezTo>
                  <a:pt x="488" y="339"/>
                  <a:pt x="488" y="339"/>
                  <a:pt x="481" y="339"/>
                </a:cubicBezTo>
                <a:lnTo>
                  <a:pt x="481" y="332"/>
                </a:lnTo>
                <a:close/>
                <a:moveTo>
                  <a:pt x="290" y="177"/>
                </a:moveTo>
                <a:lnTo>
                  <a:pt x="290" y="177"/>
                </a:lnTo>
                <a:cubicBezTo>
                  <a:pt x="290" y="177"/>
                  <a:pt x="290" y="177"/>
                  <a:pt x="290" y="184"/>
                </a:cubicBezTo>
                <a:cubicBezTo>
                  <a:pt x="290" y="184"/>
                  <a:pt x="290" y="184"/>
                  <a:pt x="283" y="184"/>
                </a:cubicBezTo>
                <a:cubicBezTo>
                  <a:pt x="283" y="184"/>
                  <a:pt x="283" y="184"/>
                  <a:pt x="283" y="177"/>
                </a:cubicBezTo>
                <a:lnTo>
                  <a:pt x="290" y="177"/>
                </a:lnTo>
                <a:close/>
                <a:moveTo>
                  <a:pt x="297" y="184"/>
                </a:moveTo>
                <a:lnTo>
                  <a:pt x="297" y="184"/>
                </a:lnTo>
                <a:cubicBezTo>
                  <a:pt x="297" y="191"/>
                  <a:pt x="297" y="184"/>
                  <a:pt x="297" y="191"/>
                </a:cubicBezTo>
                <a:lnTo>
                  <a:pt x="290" y="191"/>
                </a:lnTo>
                <a:cubicBezTo>
                  <a:pt x="290" y="184"/>
                  <a:pt x="290" y="184"/>
                  <a:pt x="297" y="184"/>
                </a:cubicBezTo>
                <a:close/>
                <a:moveTo>
                  <a:pt x="92" y="254"/>
                </a:moveTo>
                <a:lnTo>
                  <a:pt x="92" y="254"/>
                </a:lnTo>
                <a:close/>
                <a:moveTo>
                  <a:pt x="92" y="254"/>
                </a:moveTo>
                <a:lnTo>
                  <a:pt x="92" y="254"/>
                </a:lnTo>
                <a:close/>
                <a:moveTo>
                  <a:pt x="78" y="269"/>
                </a:moveTo>
                <a:lnTo>
                  <a:pt x="78" y="269"/>
                </a:lnTo>
                <a:close/>
                <a:moveTo>
                  <a:pt x="78" y="276"/>
                </a:moveTo>
                <a:lnTo>
                  <a:pt x="78" y="276"/>
                </a:lnTo>
                <a:cubicBezTo>
                  <a:pt x="78" y="269"/>
                  <a:pt x="78" y="269"/>
                  <a:pt x="78" y="269"/>
                </a:cubicBezTo>
                <a:cubicBezTo>
                  <a:pt x="78" y="269"/>
                  <a:pt x="78" y="269"/>
                  <a:pt x="78" y="276"/>
                </a:cubicBezTo>
                <a:close/>
                <a:moveTo>
                  <a:pt x="78" y="269"/>
                </a:moveTo>
                <a:lnTo>
                  <a:pt x="78" y="269"/>
                </a:lnTo>
                <a:close/>
                <a:moveTo>
                  <a:pt x="78" y="269"/>
                </a:moveTo>
                <a:lnTo>
                  <a:pt x="78" y="269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109" name="Google Shape;109;p15"/>
          <p:cNvCxnSpPr/>
          <p:nvPr/>
        </p:nvCxnSpPr>
        <p:spPr>
          <a:xfrm>
            <a:off x="6448425" y="3350400"/>
            <a:ext cx="3667125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0" name="Google Shape;110;p15"/>
          <p:cNvCxnSpPr/>
          <p:nvPr/>
        </p:nvCxnSpPr>
        <p:spPr>
          <a:xfrm>
            <a:off x="6524625" y="4048125"/>
            <a:ext cx="1757362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1" name="Google Shape;111;p15"/>
          <p:cNvSpPr txBox="1"/>
          <p:nvPr/>
        </p:nvSpPr>
        <p:spPr>
          <a:xfrm>
            <a:off x="10115550" y="3226575"/>
            <a:ext cx="258754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BRASÍLIA, DF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8281987" y="3908969"/>
            <a:ext cx="258754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SÃO PAULO, SP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>
            <p:ph type="title"/>
          </p:nvPr>
        </p:nvSpPr>
        <p:spPr>
          <a:xfrm>
            <a:off x="252918" y="1123838"/>
            <a:ext cx="3150681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O ESCRITÓRIO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252919" y="1719336"/>
            <a:ext cx="294748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QUEM SOMOS?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3576781" y="1258308"/>
            <a:ext cx="8005587" cy="4939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Nain Advogados é uma sociedade de advogados que iniciou suas atividades em 2008. O Escritório reúne profissionais de comprovada experiência e capacidade técnica nas áreas do Direito Societário, Direito Tributário, Fusões e Aquisições (M&amp;A), Governança Corporativa, Direito Contratual, Private Equity e Venture Capital, Planejamento Patrimonial e Sucessório.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76200" lvl="0" marL="1714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</a:pPr>
            <a:r>
              <a:t/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atendimento personalizado e a excelência dos serviços prestados são resultados da filosofia dos sócios de estarem presentes no cotidiano de seus clientes, com foco na advocacia preventiva para estruturar negócios, patrimônios e tomadas de decisão num ambiente corporativo cada vez mais complexo, competitivo e regulado, de modo a também garantir aos clientes otimização de carga tributária, preservação de patrimônio, longevidade de negócios e melhores práticas de governança corporativa entre acionistas.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Dentre as áreas de atuação do Escritório, destaca-se a forte atuação no mercado de startups, formalização de investimentos e estruturação de governança corporativa para grupos familiares, em diversos setores como varejo, comércio, construção civil, telecomunicações, tecnologia e de prestação de serviços.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76200" lvl="0" marL="1714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</a:pPr>
            <a:r>
              <a:t/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Alinhado a essa filosofia, Nain Advogados disponibiliza estrutura e equipe para atender as necessidades de seus clientes com segurança, agilidade e eficiência.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>
            <p:ph type="title"/>
          </p:nvPr>
        </p:nvSpPr>
        <p:spPr>
          <a:xfrm>
            <a:off x="252918" y="1123838"/>
            <a:ext cx="3150681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ÁREAS DE ATUAÇÃO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252919" y="1719336"/>
            <a:ext cx="294748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KNOW HOW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3576781" y="1258308"/>
            <a:ext cx="8005587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Ao longo de sua trajetória profissional, o sócio Pablo Nain advogou em escritórios de advocacia e empresas de consultoria de renome, assessorando investidores anjos, fundos de investimento em participações, empresas nacionais e multinacionais, sempre com foco na advocacia extrajudicial preventiva voltada para estruturação de negócios e investimentos com otimização de carga tributária e segurança jurídica aos clientes, adquirindo know how nas seguintes áreas de atuação: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7"/>
          <p:cNvSpPr/>
          <p:nvPr/>
        </p:nvSpPr>
        <p:spPr>
          <a:xfrm>
            <a:off x="5959574" y="4254839"/>
            <a:ext cx="1620000" cy="528628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PLANEJAMENTO TRIBUTÁRIO</a:t>
            </a:r>
            <a:endParaRPr sz="1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7832222" y="3512992"/>
            <a:ext cx="1620000" cy="528628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PLANEJAMENTO SUCESSÓRIO</a:t>
            </a:r>
            <a:endParaRPr sz="1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3815980" y="5412352"/>
            <a:ext cx="1620000" cy="528628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M&amp;A</a:t>
            </a:r>
            <a:endParaRPr sz="1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7858742" y="5412352"/>
            <a:ext cx="1620000" cy="528628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COMPLIANCE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CONTÁBIL/FISCAL</a:t>
            </a:r>
            <a:endParaRPr sz="1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9882176" y="4254839"/>
            <a:ext cx="1620000" cy="528628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GOVERNANÇA CORPORATIVA</a:t>
            </a:r>
            <a:endParaRPr sz="1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9882176" y="6172095"/>
            <a:ext cx="1618878" cy="528628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CONTRATOS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EMPRESARIAIS</a:t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>
            <a:off x="5959574" y="6172095"/>
            <a:ext cx="1620000" cy="528628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ESTRUTURAÇÃO DE NEGÓCIOS</a:t>
            </a:r>
            <a:endParaRPr sz="1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3815980" y="3528625"/>
            <a:ext cx="1620000" cy="528628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DIREITO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SOCIETÁRIO</a:t>
            </a:r>
            <a:endParaRPr sz="1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title"/>
          </p:nvPr>
        </p:nvSpPr>
        <p:spPr>
          <a:xfrm>
            <a:off x="252919" y="1123838"/>
            <a:ext cx="308195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DIREITO SOCIETÁRIO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252919" y="1719336"/>
            <a:ext cx="294748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ATIVIDADES RELACIONADAS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44" name="Google Shape;144;p18"/>
          <p:cNvSpPr txBox="1"/>
          <p:nvPr>
            <p:ph idx="1" type="body"/>
          </p:nvPr>
        </p:nvSpPr>
        <p:spPr>
          <a:xfrm>
            <a:off x="3869267" y="774357"/>
            <a:ext cx="7977592" cy="53269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REORGANIZAÇÃO DE ATIVOS, PASSIVOS E EMPRESAS</a:t>
            </a:r>
            <a:endParaRPr b="1"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PLANEJAMENTO SOCIETÁRIO</a:t>
            </a:r>
            <a:endParaRPr b="1"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ESTRUTURAÇÃO DE NEGÓCIOS &amp; PARCERIAS (JOINT VENTURES, CONSÓRCIOS, SCP, SPE, ASSOCIAÇÕES)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CONTRATOS EMPRESARIAIS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ROTINA SOCIETÁRIA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ACORDO DE ACIONISTAS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CONSTITUIÇÃO E ALTERAÇÃO DE EMPRESAS DE TODOS TIPOS JURÍDICOS (LTDA. EIRELI, S.A.)</a:t>
            </a:r>
            <a:endParaRPr b="1"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type="title"/>
          </p:nvPr>
        </p:nvSpPr>
        <p:spPr>
          <a:xfrm>
            <a:off x="252919" y="1123838"/>
            <a:ext cx="308195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GOVERNANÇA CORPORATIVA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252919" y="1719335"/>
            <a:ext cx="2947482" cy="1346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 SOCIETÁRIA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3769742" y="2616407"/>
            <a:ext cx="1440000" cy="815919"/>
          </a:xfrm>
          <a:prstGeom prst="rect">
            <a:avLst/>
          </a:prstGeom>
          <a:solidFill>
            <a:schemeClr val="accent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HOLDING I</a:t>
            </a:r>
            <a:endParaRPr sz="1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5111104" y="3925007"/>
            <a:ext cx="2338464" cy="815919"/>
          </a:xfrm>
          <a:prstGeom prst="rect">
            <a:avLst/>
          </a:prstGeom>
          <a:solidFill>
            <a:srgbClr val="A5A5A5"/>
          </a:solidFill>
          <a:ln cap="flat" cmpd="sng" w="1077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HOLDING MASTER</a:t>
            </a:r>
            <a:endParaRPr sz="1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p19"/>
          <p:cNvCxnSpPr/>
          <p:nvPr/>
        </p:nvCxnSpPr>
        <p:spPr>
          <a:xfrm rot="10800000">
            <a:off x="4470984" y="2235953"/>
            <a:ext cx="0" cy="392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4" name="Google Shape;154;p19"/>
          <p:cNvSpPr/>
          <p:nvPr/>
        </p:nvSpPr>
        <p:spPr>
          <a:xfrm>
            <a:off x="5560336" y="2611311"/>
            <a:ext cx="1440000" cy="815919"/>
          </a:xfrm>
          <a:prstGeom prst="rect">
            <a:avLst/>
          </a:prstGeom>
          <a:solidFill>
            <a:schemeClr val="accent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HOLDING II</a:t>
            </a:r>
            <a:endParaRPr sz="1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5" name="Google Shape;155;p19"/>
          <p:cNvCxnSpPr/>
          <p:nvPr/>
        </p:nvCxnSpPr>
        <p:spPr>
          <a:xfrm>
            <a:off x="6280336" y="2265203"/>
            <a:ext cx="0" cy="3672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6" name="Google Shape;156;p19"/>
          <p:cNvSpPr/>
          <p:nvPr/>
        </p:nvSpPr>
        <p:spPr>
          <a:xfrm>
            <a:off x="7407958" y="2616407"/>
            <a:ext cx="1440000" cy="815919"/>
          </a:xfrm>
          <a:prstGeom prst="rect">
            <a:avLst/>
          </a:prstGeom>
          <a:solidFill>
            <a:schemeClr val="accent1"/>
          </a:solidFill>
          <a:ln cap="flat" cmpd="sng" w="107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HOLDING III</a:t>
            </a:r>
            <a:endParaRPr sz="1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7" name="Google Shape;157;p19"/>
          <p:cNvCxnSpPr>
            <a:endCxn id="156" idx="0"/>
          </p:cNvCxnSpPr>
          <p:nvPr/>
        </p:nvCxnSpPr>
        <p:spPr>
          <a:xfrm>
            <a:off x="8127958" y="2248007"/>
            <a:ext cx="0" cy="368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" name="Google Shape;158;p19"/>
          <p:cNvCxnSpPr>
            <a:stCxn id="151" idx="2"/>
            <a:endCxn id="156" idx="2"/>
          </p:cNvCxnSpPr>
          <p:nvPr/>
        </p:nvCxnSpPr>
        <p:spPr>
          <a:xfrm flipH="1" rot="-5400000">
            <a:off x="6308492" y="1613576"/>
            <a:ext cx="600" cy="3638100"/>
          </a:xfrm>
          <a:prstGeom prst="bentConnector3">
            <a:avLst>
              <a:gd fmla="val 3704166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" name="Google Shape;159;p19"/>
          <p:cNvCxnSpPr>
            <a:stCxn id="154" idx="2"/>
            <a:endCxn id="152" idx="0"/>
          </p:cNvCxnSpPr>
          <p:nvPr/>
        </p:nvCxnSpPr>
        <p:spPr>
          <a:xfrm>
            <a:off x="6280336" y="3427230"/>
            <a:ext cx="0" cy="497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0" name="Google Shape;160;p19"/>
          <p:cNvSpPr/>
          <p:nvPr/>
        </p:nvSpPr>
        <p:spPr>
          <a:xfrm>
            <a:off x="3776092" y="5362659"/>
            <a:ext cx="1440000" cy="815919"/>
          </a:xfrm>
          <a:prstGeom prst="rect">
            <a:avLst/>
          </a:prstGeom>
          <a:solidFill>
            <a:srgbClr val="707070"/>
          </a:solidFill>
          <a:ln cap="flat" cmpd="sng" w="1077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COMÉRCIO</a:t>
            </a:r>
            <a:endParaRPr sz="1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5560336" y="5337107"/>
            <a:ext cx="1440000" cy="815919"/>
          </a:xfrm>
          <a:prstGeom prst="rect">
            <a:avLst/>
          </a:prstGeom>
          <a:solidFill>
            <a:srgbClr val="707070"/>
          </a:solidFill>
          <a:ln cap="flat" cmpd="sng" w="1077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SERVIÇO</a:t>
            </a:r>
            <a:endParaRPr sz="1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7407958" y="5319545"/>
            <a:ext cx="1440000" cy="815919"/>
          </a:xfrm>
          <a:prstGeom prst="rect">
            <a:avLst/>
          </a:prstGeom>
          <a:solidFill>
            <a:srgbClr val="707070"/>
          </a:solidFill>
          <a:ln cap="flat" cmpd="sng" w="1077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TELECOM</a:t>
            </a:r>
            <a:endParaRPr sz="1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3" name="Google Shape;163;p19"/>
          <p:cNvCxnSpPr>
            <a:stCxn id="162" idx="0"/>
            <a:endCxn id="160" idx="0"/>
          </p:cNvCxnSpPr>
          <p:nvPr/>
        </p:nvCxnSpPr>
        <p:spPr>
          <a:xfrm rot="5400000">
            <a:off x="6290458" y="3525245"/>
            <a:ext cx="43200" cy="3631800"/>
          </a:xfrm>
          <a:prstGeom prst="bentConnector3">
            <a:avLst>
              <a:gd fmla="val -529166" name="adj1"/>
            </a:avLst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4" name="Google Shape;164;p19"/>
          <p:cNvCxnSpPr>
            <a:stCxn id="161" idx="0"/>
            <a:endCxn id="152" idx="2"/>
          </p:cNvCxnSpPr>
          <p:nvPr/>
        </p:nvCxnSpPr>
        <p:spPr>
          <a:xfrm rot="10800000">
            <a:off x="6280336" y="4741007"/>
            <a:ext cx="0" cy="596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5" name="Google Shape;165;p19"/>
          <p:cNvSpPr/>
          <p:nvPr/>
        </p:nvSpPr>
        <p:spPr>
          <a:xfrm>
            <a:off x="9377869" y="2549148"/>
            <a:ext cx="131760" cy="83439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6" name="Google Shape;166;p19"/>
          <p:cNvSpPr txBox="1"/>
          <p:nvPr/>
        </p:nvSpPr>
        <p:spPr>
          <a:xfrm>
            <a:off x="9602639" y="2310350"/>
            <a:ext cx="2256548" cy="12772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Relacionamento de cada núcleo de sócios/família individualizado em sua respectiva holding, para que conflitos individuais não contaminem os demais sócios/famílias. </a:t>
            </a:r>
            <a:endParaRPr sz="11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9377869" y="3945332"/>
            <a:ext cx="131760" cy="83439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19"/>
          <p:cNvSpPr txBox="1"/>
          <p:nvPr/>
        </p:nvSpPr>
        <p:spPr>
          <a:xfrm>
            <a:off x="9602639" y="3752104"/>
            <a:ext cx="225654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Relacionamento de cada sócio/família na condição de sócios, através do representante da Holding.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Instituição da governança corporativa. Consolidação dos resultados. Diferenciação de sócio x administrador.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9377869" y="5351714"/>
            <a:ext cx="131760" cy="83439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9602639" y="5366916"/>
            <a:ext cx="2256548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70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Operação individualizada por segmento, sujeita às regras e controle da Holding Master. Concentração de voto pela Holding Master com demais investidores por operação.</a:t>
            </a:r>
            <a:endParaRPr sz="1100">
              <a:solidFill>
                <a:srgbClr val="70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0617" y="1748776"/>
            <a:ext cx="1254682" cy="401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2995" y="1748776"/>
            <a:ext cx="1254682" cy="401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3643" y="1710843"/>
            <a:ext cx="1254682" cy="4017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19"/>
          <p:cNvCxnSpPr>
            <a:stCxn id="160" idx="0"/>
          </p:cNvCxnSpPr>
          <p:nvPr/>
        </p:nvCxnSpPr>
        <p:spPr>
          <a:xfrm rot="10800000">
            <a:off x="4305292" y="5123559"/>
            <a:ext cx="190800" cy="239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75" name="Google Shape;17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85333" y="4733237"/>
            <a:ext cx="442619" cy="43936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 txBox="1"/>
          <p:nvPr>
            <p:ph type="title"/>
          </p:nvPr>
        </p:nvSpPr>
        <p:spPr>
          <a:xfrm>
            <a:off x="252919" y="1123838"/>
            <a:ext cx="308195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GOVERNANÇA CORPORATIVA</a:t>
            </a:r>
            <a:endParaRPr/>
          </a:p>
        </p:txBody>
      </p:sp>
      <p:sp>
        <p:nvSpPr>
          <p:cNvPr id="182" name="Google Shape;182;p20"/>
          <p:cNvSpPr txBox="1"/>
          <p:nvPr/>
        </p:nvSpPr>
        <p:spPr>
          <a:xfrm>
            <a:off x="252919" y="1719335"/>
            <a:ext cx="2947482" cy="13869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 ORGANIZACIONAL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3660568" y="1232205"/>
            <a:ext cx="1765783" cy="913506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ACIONISTA I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5903662" y="2946896"/>
            <a:ext cx="2575952" cy="913506"/>
          </a:xfrm>
          <a:prstGeom prst="rect">
            <a:avLst/>
          </a:prstGeom>
          <a:solidFill>
            <a:srgbClr val="A5A5A5"/>
          </a:solidFill>
          <a:ln cap="flat" cmpd="sng" w="1077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ASSEMBLEIA GERAL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6308747" y="1232205"/>
            <a:ext cx="1765783" cy="913506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ACIONISTA II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9088855" y="1252894"/>
            <a:ext cx="1765783" cy="913506"/>
          </a:xfrm>
          <a:prstGeom prst="rect">
            <a:avLst/>
          </a:prstGeom>
          <a:solidFill>
            <a:schemeClr val="dk1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ACIONISTA III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8" name="Google Shape;188;p20"/>
          <p:cNvCxnSpPr>
            <a:stCxn id="184" idx="2"/>
            <a:endCxn id="185" idx="0"/>
          </p:cNvCxnSpPr>
          <p:nvPr/>
        </p:nvCxnSpPr>
        <p:spPr>
          <a:xfrm flipH="1" rot="-5400000">
            <a:off x="5466859" y="1222311"/>
            <a:ext cx="801300" cy="2648100"/>
          </a:xfrm>
          <a:prstGeom prst="bentConnector3">
            <a:avLst>
              <a:gd fmla="val 50000" name="adj1"/>
            </a:avLst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9" name="Google Shape;189;p20"/>
          <p:cNvCxnSpPr>
            <a:stCxn id="187" idx="2"/>
          </p:cNvCxnSpPr>
          <p:nvPr/>
        </p:nvCxnSpPr>
        <p:spPr>
          <a:xfrm rot="5400000">
            <a:off x="8391796" y="966250"/>
            <a:ext cx="379800" cy="27801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0" name="Google Shape;190;p20"/>
          <p:cNvCxnSpPr>
            <a:stCxn id="186" idx="2"/>
          </p:cNvCxnSpPr>
          <p:nvPr/>
        </p:nvCxnSpPr>
        <p:spPr>
          <a:xfrm>
            <a:off x="7191638" y="2145711"/>
            <a:ext cx="0" cy="4212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20"/>
          <p:cNvCxnSpPr>
            <a:endCxn id="185" idx="2"/>
          </p:cNvCxnSpPr>
          <p:nvPr/>
        </p:nvCxnSpPr>
        <p:spPr>
          <a:xfrm rot="10800000">
            <a:off x="7191638" y="3860402"/>
            <a:ext cx="0" cy="417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20"/>
          <p:cNvSpPr/>
          <p:nvPr/>
        </p:nvSpPr>
        <p:spPr>
          <a:xfrm>
            <a:off x="5903663" y="4277292"/>
            <a:ext cx="2575952" cy="913506"/>
          </a:xfrm>
          <a:prstGeom prst="rect">
            <a:avLst/>
          </a:prstGeom>
          <a:solidFill>
            <a:srgbClr val="A5A5A5"/>
          </a:solidFill>
          <a:ln cap="flat" cmpd="sng" w="1077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CONSELHO DE ADMINISTRAÇÃO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Membros interno, externo e independente</a:t>
            </a:r>
            <a:endParaRPr/>
          </a:p>
        </p:txBody>
      </p:sp>
      <p:sp>
        <p:nvSpPr>
          <p:cNvPr id="193" name="Google Shape;193;p20"/>
          <p:cNvSpPr/>
          <p:nvPr/>
        </p:nvSpPr>
        <p:spPr>
          <a:xfrm>
            <a:off x="9767589" y="2976997"/>
            <a:ext cx="1765783" cy="913506"/>
          </a:xfrm>
          <a:prstGeom prst="rect">
            <a:avLst/>
          </a:prstGeom>
          <a:solidFill>
            <a:srgbClr val="707070"/>
          </a:solidFill>
          <a:ln cap="flat" cmpd="sng" w="1077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CONSELHO FISCAL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9767589" y="4277292"/>
            <a:ext cx="1765783" cy="913506"/>
          </a:xfrm>
          <a:prstGeom prst="rect">
            <a:avLst/>
          </a:prstGeom>
          <a:solidFill>
            <a:srgbClr val="707070"/>
          </a:solidFill>
          <a:ln cap="flat" cmpd="sng" w="10775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AUDITORIA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20"/>
          <p:cNvCxnSpPr>
            <a:stCxn id="185" idx="3"/>
            <a:endCxn id="193" idx="1"/>
          </p:cNvCxnSpPr>
          <p:nvPr/>
        </p:nvCxnSpPr>
        <p:spPr>
          <a:xfrm>
            <a:off x="8479614" y="3403649"/>
            <a:ext cx="1287900" cy="30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" name="Google Shape;196;p20"/>
          <p:cNvCxnSpPr>
            <a:stCxn id="192" idx="3"/>
            <a:endCxn id="194" idx="1"/>
          </p:cNvCxnSpPr>
          <p:nvPr/>
        </p:nvCxnSpPr>
        <p:spPr>
          <a:xfrm>
            <a:off x="8479615" y="4734045"/>
            <a:ext cx="1287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" name="Google Shape;197;p20"/>
          <p:cNvSpPr/>
          <p:nvPr/>
        </p:nvSpPr>
        <p:spPr>
          <a:xfrm>
            <a:off x="5903664" y="5519624"/>
            <a:ext cx="2575952" cy="913506"/>
          </a:xfrm>
          <a:prstGeom prst="rect">
            <a:avLst/>
          </a:prstGeom>
          <a:solidFill>
            <a:srgbClr val="A5A5A5"/>
          </a:solidFill>
          <a:ln cap="flat" cmpd="sng" w="1077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DIRETORIA EXECUTIVA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CEO, CFO, CTO, CMO e demais Diretores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8" name="Google Shape;198;p20"/>
          <p:cNvCxnSpPr>
            <a:stCxn id="192" idx="2"/>
            <a:endCxn id="197" idx="0"/>
          </p:cNvCxnSpPr>
          <p:nvPr/>
        </p:nvCxnSpPr>
        <p:spPr>
          <a:xfrm>
            <a:off x="7191639" y="5190798"/>
            <a:ext cx="0" cy="3288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/>
          <p:nvPr>
            <p:ph type="title"/>
          </p:nvPr>
        </p:nvSpPr>
        <p:spPr>
          <a:xfrm>
            <a:off x="252919" y="1123838"/>
            <a:ext cx="308195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PLANEJAMENTO  PATRIMONIAL E SUCESSÓRIO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4" name="Google Shape;204;p21"/>
          <p:cNvSpPr txBox="1"/>
          <p:nvPr/>
        </p:nvSpPr>
        <p:spPr>
          <a:xfrm>
            <a:off x="252919" y="1719335"/>
            <a:ext cx="2947482" cy="13600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ATIVIDADES RELACIONADAS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206" name="Google Shape;206;p21"/>
          <p:cNvSpPr txBox="1"/>
          <p:nvPr>
            <p:ph idx="1" type="body"/>
          </p:nvPr>
        </p:nvSpPr>
        <p:spPr>
          <a:xfrm>
            <a:off x="3869267" y="1304365"/>
            <a:ext cx="7910357" cy="4796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CONCENTRAÇÃO DE PATRIMÔNIO EM ESTRUTURA DE HOLDING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DIFERENCIAÇÃO DE HERDEIRO SÓCIO x HERDEIRO SÓCIO ADMINISTRADOR</a:t>
            </a:r>
            <a:endParaRPr b="1"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REGRAS PARA INGRESSO DE HERDEIROS E AGREGADOS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SEGREGAÇÃO DE PATRIMÔNIO PARTICULAR x OPERACIONAL - PROTEÇÃO PATRIMONIAL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TRANSMISSÃO DA HERANÇA EM VIDA VIA DOAÇÃO</a:t>
            </a:r>
            <a:endParaRPr/>
          </a:p>
          <a:p>
            <a:pPr indent="-182880" lvl="0" marL="18288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INSTITUIÇÃO DE USUFRUTO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REGRAS DE CONVIVÊNCIA ENTRE FAMILIARES PARA PRESERVAÇÃO DO PATRIMÔNIO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REDUÇÃO DA CARGA TRIBUTÁRIA PARA GESTÃO DE PATRIMÔNIO E ANTECIPAÇÃO DE HERANÇA</a:t>
            </a:r>
            <a:endParaRPr b="1"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 txBox="1"/>
          <p:nvPr>
            <p:ph type="title"/>
          </p:nvPr>
        </p:nvSpPr>
        <p:spPr>
          <a:xfrm>
            <a:off x="252919" y="1123838"/>
            <a:ext cx="308195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M&amp;A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252919" y="1719336"/>
            <a:ext cx="294748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ATIVIDADES RELACIONADAS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214" name="Google Shape;214;p22"/>
          <p:cNvSpPr txBox="1"/>
          <p:nvPr>
            <p:ph idx="1" type="body"/>
          </p:nvPr>
        </p:nvSpPr>
        <p:spPr>
          <a:xfrm>
            <a:off x="3869267" y="774357"/>
            <a:ext cx="7601187" cy="53269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NDA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CARTA DE INTENÇÕES, MOU, TERM SHEET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ESTRUTURAÇÃO SOCIETÁRIA E TRIBUTÁRIA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DUE DILIGENCE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ANÁLISE DE ÓRGÃO REGULADOR E CADE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CONTRATOS DE VENDA E COMPRA, INVESTIMENTO, MÚTUO CONVERSÍVEL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ACORDO DE ACIONISTAS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EMISSÃO DE TÍTULOS (DEBÊNTURES, PARTES BENEFICIÁRIAS, BÔNUS DE SUBSCRIÇÃO)</a:t>
            </a:r>
            <a:endParaRPr b="1"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"/>
          <p:cNvSpPr txBox="1"/>
          <p:nvPr>
            <p:ph type="title"/>
          </p:nvPr>
        </p:nvSpPr>
        <p:spPr>
          <a:xfrm>
            <a:off x="252919" y="1123838"/>
            <a:ext cx="308195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DIREITO TRIBUTÁRIO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252919" y="1719336"/>
            <a:ext cx="294748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ATIVIDADES RELACIONADAS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222" name="Google Shape;222;p23"/>
          <p:cNvSpPr txBox="1"/>
          <p:nvPr>
            <p:ph idx="1" type="body"/>
          </p:nvPr>
        </p:nvSpPr>
        <p:spPr>
          <a:xfrm>
            <a:off x="3869267" y="774357"/>
            <a:ext cx="7601187" cy="53269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INTERPRETAÇÃO E APLICAÇÃO DA LEI TRIBUTÁRIA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LEVANTAMENTO E RECUPERAÇÃO DE CRÉDITOS FISCAIS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PLANEJAMENTO PARA OTIMIZAR CARGA TRIBUTÁRIA</a:t>
            </a:r>
            <a:endParaRPr/>
          </a:p>
          <a:p>
            <a:pPr indent="-182880" lvl="0" marL="18288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ESTUDO DE REGIME TRIBUTÁRIO MAIS FAVORÁVEL (SIMPLES NACIONAL, LUCRO REAL E PRESUMIDO)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COMPLIANCE - IMPLEMENTAÇÃO DE POLÍTICAS CONTÁBIL, FISCAL E TRIBUTÁRIA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REVISÃO CONTÁBIL E FISCAL</a:t>
            </a:r>
            <a:endParaRPr/>
          </a:p>
          <a:p>
            <a:pPr indent="-182880" lvl="0" marL="18288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</a:pPr>
            <a:r>
              <a:rPr b="1" lang="pt-BR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SEGREGAÇÃO DE ATIVIDADES</a:t>
            </a:r>
            <a:endParaRPr/>
          </a:p>
          <a:p>
            <a:pPr indent="-5587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 txBox="1"/>
          <p:nvPr>
            <p:ph type="title"/>
          </p:nvPr>
        </p:nvSpPr>
        <p:spPr>
          <a:xfrm>
            <a:off x="252918" y="1123838"/>
            <a:ext cx="3150681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pt-BR" sz="2400">
                <a:latin typeface="Century Gothic"/>
                <a:ea typeface="Century Gothic"/>
                <a:cs typeface="Century Gothic"/>
                <a:sym typeface="Century Gothic"/>
              </a:rPr>
              <a:t>PARCEIRO ESTRATÉGICO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p24"/>
          <p:cNvSpPr txBox="1"/>
          <p:nvPr/>
        </p:nvSpPr>
        <p:spPr>
          <a:xfrm>
            <a:off x="252919" y="1719336"/>
            <a:ext cx="2947482" cy="124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rbel"/>
              <a:buNone/>
            </a:pPr>
            <a:r>
              <a:t/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600"/>
              <a:buFont typeface="Century Gothic"/>
              <a:buNone/>
            </a:pPr>
            <a:r>
              <a:rPr lang="pt-BR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CONTABILIDADE</a:t>
            </a:r>
            <a:endParaRPr sz="16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4"/>
          <p:cNvSpPr txBox="1"/>
          <p:nvPr/>
        </p:nvSpPr>
        <p:spPr>
          <a:xfrm>
            <a:off x="9478742" y="75326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576781" y="1258308"/>
            <a:ext cx="8005587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Para que o planejamento societário e/ou tributário adotado seja bem sucedido, é imprescindível que o advogado esteja alinhado com o contador responsável, de modo que a execução do planejamento possa ser corretamente refletida na contabilidade da empresa objeto do planejamento, bem como acompanhada pelo contador no cotidiano da empresa.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Assim, o Nain Advogados conta com a </a:t>
            </a:r>
            <a:r>
              <a:rPr b="1"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EAM CONTABILIDADE </a:t>
            </a:r>
            <a:r>
              <a:rPr lang="pt-BR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como um parceiro contábil estratégico, que possui pleno conhecimento e expertise na execução dos planejamentos societário e tributário desenvolvidos pelo Nain Advogados e em consonância com as melhores práticas contábeis existentes.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1" name="Google Shape;23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3031" y="4255100"/>
            <a:ext cx="4738458" cy="1648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 txBox="1"/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b="1" lang="pt-BR" sz="2800">
                <a:latin typeface="Century Gothic"/>
                <a:ea typeface="Century Gothic"/>
                <a:cs typeface="Century Gothic"/>
                <a:sym typeface="Century Gothic"/>
              </a:rPr>
              <a:t>MUITO OBRIGADO!</a:t>
            </a:r>
            <a:endParaRPr b="1"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7" name="Google Shape;237;p25"/>
          <p:cNvSpPr txBox="1"/>
          <p:nvPr>
            <p:ph idx="1" type="subTitle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APRESENTAÇÃO INSTITUCIONAL</a:t>
            </a:r>
            <a:endParaRPr sz="1800">
              <a:solidFill>
                <a:srgbClr val="BFBF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8" name="Google Shape;238;p25"/>
          <p:cNvSpPr txBox="1"/>
          <p:nvPr/>
        </p:nvSpPr>
        <p:spPr>
          <a:xfrm>
            <a:off x="9317377" y="2998694"/>
            <a:ext cx="2874623" cy="10485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eko"/>
              <a:buNone/>
            </a:pPr>
            <a:r>
              <a:rPr b="1" lang="pt-BR" sz="4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N  A  I  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eko"/>
              <a:buNone/>
            </a:pPr>
            <a:r>
              <a:rPr b="1" lang="pt-BR" sz="23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A D V O G A D O S</a:t>
            </a:r>
            <a:endParaRPr b="1" sz="23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Quadro">
  <a:themeElements>
    <a:clrScheme name="Personalizada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000000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